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351" r:id="rId3"/>
    <p:sldId id="264" r:id="rId4"/>
    <p:sldId id="265" r:id="rId5"/>
    <p:sldId id="329" r:id="rId6"/>
    <p:sldId id="330" r:id="rId7"/>
    <p:sldId id="328" r:id="rId8"/>
    <p:sldId id="354" r:id="rId9"/>
    <p:sldId id="355" r:id="rId10"/>
    <p:sldId id="334" r:id="rId11"/>
    <p:sldId id="336" r:id="rId12"/>
    <p:sldId id="356" r:id="rId13"/>
    <p:sldId id="357" r:id="rId14"/>
    <p:sldId id="337" r:id="rId15"/>
    <p:sldId id="352" r:id="rId16"/>
    <p:sldId id="335" r:id="rId17"/>
    <p:sldId id="338" r:id="rId18"/>
    <p:sldId id="339" r:id="rId19"/>
    <p:sldId id="340" r:id="rId20"/>
    <p:sldId id="342" r:id="rId21"/>
    <p:sldId id="344" r:id="rId22"/>
    <p:sldId id="341" r:id="rId23"/>
    <p:sldId id="345" r:id="rId24"/>
    <p:sldId id="360" r:id="rId25"/>
    <p:sldId id="346" r:id="rId26"/>
    <p:sldId id="343" r:id="rId27"/>
    <p:sldId id="348" r:id="rId28"/>
    <p:sldId id="358" r:id="rId29"/>
    <p:sldId id="359" r:id="rId30"/>
    <p:sldId id="349" r:id="rId31"/>
    <p:sldId id="263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F5C64AE-9254-4C18-8EC6-7056B1453C51}">
          <p14:sldIdLst>
            <p14:sldId id="256"/>
            <p14:sldId id="351"/>
            <p14:sldId id="264"/>
            <p14:sldId id="265"/>
            <p14:sldId id="329"/>
            <p14:sldId id="330"/>
            <p14:sldId id="328"/>
            <p14:sldId id="354"/>
            <p14:sldId id="355"/>
            <p14:sldId id="334"/>
            <p14:sldId id="336"/>
            <p14:sldId id="356"/>
            <p14:sldId id="357"/>
            <p14:sldId id="337"/>
            <p14:sldId id="352"/>
            <p14:sldId id="335"/>
            <p14:sldId id="338"/>
            <p14:sldId id="339"/>
            <p14:sldId id="340"/>
            <p14:sldId id="342"/>
            <p14:sldId id="344"/>
            <p14:sldId id="341"/>
            <p14:sldId id="345"/>
            <p14:sldId id="360"/>
            <p14:sldId id="346"/>
            <p14:sldId id="343"/>
            <p14:sldId id="348"/>
            <p14:sldId id="358"/>
            <p14:sldId id="359"/>
          </p14:sldIdLst>
        </p14:section>
        <p14:section name="无标题节" id="{91E079E0-5522-4900-BD72-82BE97EF3677}">
          <p14:sldIdLst>
            <p14:sldId id="349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  <a:srgbClr val="F2AEB4"/>
    <a:srgbClr val="83FCD8"/>
    <a:srgbClr val="8192D6"/>
    <a:srgbClr val="D9B3E6"/>
    <a:srgbClr val="81C2D6"/>
    <a:srgbClr val="A9D18E"/>
    <a:srgbClr val="F2D649"/>
    <a:srgbClr val="79D9CF"/>
    <a:srgbClr val="F241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11" autoAdjust="0"/>
    <p:restoredTop sz="96900" autoAdjust="0"/>
  </p:normalViewPr>
  <p:slideViewPr>
    <p:cSldViewPr snapToGrid="0" snapToObjects="1">
      <p:cViewPr varScale="1">
        <p:scale>
          <a:sx n="106" d="100"/>
          <a:sy n="106" d="100"/>
        </p:scale>
        <p:origin x="106" y="6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hdphoto2.wdp>
</file>

<file path=ppt/media/image1.tiff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jp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1EFEF-577F-484E-8761-79A27E2C8807}" type="datetimeFigureOut">
              <a:rPr lang="zh-CN" altLang="en-US" smtClean="0"/>
              <a:t>2018/9/22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9EA5EF-8B33-4E36-8BBC-6EC297C82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050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腾讯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331</a:t>
            </a:r>
          </a:p>
          <a:p>
            <a:pPr algn="l">
              <a:lnSpc>
                <a:spcPct val="150000"/>
              </a:lnSpc>
            </a:pPr>
            <a:r>
              <a:rPr lang="zh-CN" altLang="en-US" dirty="0"/>
              <a:t>阿里</a:t>
            </a:r>
            <a:r>
              <a:rPr lang="en-US" altLang="zh-CN" dirty="0"/>
              <a:t>300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9EA5EF-8B33-4E36-8BBC-6EC297C8205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9965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营收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9746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利润近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科研投入超过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9EA5EF-8B33-4E36-8BBC-6EC297C8205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459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9EA5EF-8B33-4E36-8BBC-6EC297C8205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248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A973E1-D17B-714B-9310-6C2036E52D99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38" y="351413"/>
            <a:ext cx="1862667" cy="31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197794" y="6512442"/>
            <a:ext cx="12346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PINGAN SMART CITY</a:t>
            </a:r>
            <a:endParaRPr kumimoji="1" lang="zh-CN" altLang="en-US" sz="8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604" y="5825163"/>
            <a:ext cx="10101395" cy="81789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4983" y="372829"/>
            <a:ext cx="1862667" cy="31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368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面版式_只有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810359" y="142852"/>
            <a:ext cx="10571283" cy="64294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单击此处编辑</a:t>
            </a:r>
            <a:r>
              <a:rPr lang="en-US" altLang="zh-CN" dirty="0"/>
              <a:t>PPT</a:t>
            </a:r>
            <a:r>
              <a:rPr lang="zh-CN" altLang="en-US" dirty="0"/>
              <a:t>页面标题</a:t>
            </a:r>
          </a:p>
        </p:txBody>
      </p:sp>
    </p:spTree>
    <p:extLst>
      <p:ext uri="{BB962C8B-B14F-4D97-AF65-F5344CB8AC3E}">
        <p14:creationId xmlns:p14="http://schemas.microsoft.com/office/powerpoint/2010/main" val="668174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页面版式_只有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13">
            <a:extLst>
              <a:ext uri="{FF2B5EF4-FFF2-40B4-BE49-F238E27FC236}">
                <a16:creationId xmlns:a16="http://schemas.microsoft.com/office/drawing/2014/main" id="{8023FB46-9D83-4C05-A7D1-3B61890859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0359" y="142852"/>
            <a:ext cx="10571283" cy="64294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defRPr>
            </a:lvl1pPr>
          </a:lstStyle>
          <a:p>
            <a:pPr marL="0" lvl="0" indent="0" algn="ctr">
              <a:buNone/>
            </a:pPr>
            <a:r>
              <a:rPr lang="zh-CN" altLang="en-US" dirty="0"/>
              <a:t>单击此处编辑</a:t>
            </a:r>
            <a:r>
              <a:rPr lang="en-US" altLang="zh-CN" dirty="0"/>
              <a:t>PPT</a:t>
            </a:r>
            <a:r>
              <a:rPr lang="zh-CN" altLang="en-US" dirty="0"/>
              <a:t>页面标题</a:t>
            </a:r>
          </a:p>
        </p:txBody>
      </p:sp>
      <p:sp>
        <p:nvSpPr>
          <p:cNvPr id="5" name="文本占位符 13">
            <a:extLst>
              <a:ext uri="{FF2B5EF4-FFF2-40B4-BE49-F238E27FC236}">
                <a16:creationId xmlns:a16="http://schemas.microsoft.com/office/drawing/2014/main" id="{7134311B-FCA7-46C2-8F58-66901F5B17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0359" y="856361"/>
            <a:ext cx="10571283" cy="30049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zh-CN" altLang="en-US" dirty="0"/>
              <a:t>单击此处编辑</a:t>
            </a:r>
            <a:r>
              <a:rPr lang="en-US" altLang="zh-CN" dirty="0"/>
              <a:t>PPT</a:t>
            </a:r>
            <a:r>
              <a:rPr lang="zh-CN" altLang="en-US" dirty="0"/>
              <a:t>页面标题</a:t>
            </a:r>
          </a:p>
        </p:txBody>
      </p:sp>
    </p:spTree>
    <p:extLst>
      <p:ext uri="{BB962C8B-B14F-4D97-AF65-F5344CB8AC3E}">
        <p14:creationId xmlns:p14="http://schemas.microsoft.com/office/powerpoint/2010/main" val="4030390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页面版式_只有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170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面版式_只有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1FD0FF6-6AD5-41F7-AE7F-609FE076E37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867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7000">
              <a:srgbClr val="07040E"/>
            </a:gs>
            <a:gs pos="0">
              <a:srgbClr val="070446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3" r:id="rId2"/>
    <p:sldLayoutId id="2147483672" r:id="rId3"/>
    <p:sldLayoutId id="2147483674" r:id="rId4"/>
    <p:sldLayoutId id="2147483675" r:id="rId5"/>
    <p:sldLayoutId id="2147483671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0.xml"/><Relationship Id="rId4" Type="http://schemas.openxmlformats.org/officeDocument/2006/relationships/tags" Target="../tags/tag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tags" Target="../tags/tag23.xml"/><Relationship Id="rId18" Type="http://schemas.openxmlformats.org/officeDocument/2006/relationships/tags" Target="../tags/tag28.xml"/><Relationship Id="rId26" Type="http://schemas.openxmlformats.org/officeDocument/2006/relationships/slideLayout" Target="../slideLayouts/slideLayout3.xml"/><Relationship Id="rId3" Type="http://schemas.openxmlformats.org/officeDocument/2006/relationships/tags" Target="../tags/tag13.xml"/><Relationship Id="rId21" Type="http://schemas.openxmlformats.org/officeDocument/2006/relationships/tags" Target="../tags/tag31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17" Type="http://schemas.openxmlformats.org/officeDocument/2006/relationships/tags" Target="../tags/tag27.xml"/><Relationship Id="rId25" Type="http://schemas.openxmlformats.org/officeDocument/2006/relationships/tags" Target="../tags/tag35.xml"/><Relationship Id="rId2" Type="http://schemas.openxmlformats.org/officeDocument/2006/relationships/tags" Target="../tags/tag12.xml"/><Relationship Id="rId16" Type="http://schemas.openxmlformats.org/officeDocument/2006/relationships/tags" Target="../tags/tag26.xml"/><Relationship Id="rId20" Type="http://schemas.openxmlformats.org/officeDocument/2006/relationships/tags" Target="../tags/tag30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24" Type="http://schemas.openxmlformats.org/officeDocument/2006/relationships/tags" Target="../tags/tag34.xml"/><Relationship Id="rId5" Type="http://schemas.openxmlformats.org/officeDocument/2006/relationships/tags" Target="../tags/tag15.xml"/><Relationship Id="rId15" Type="http://schemas.openxmlformats.org/officeDocument/2006/relationships/tags" Target="../tags/tag25.xml"/><Relationship Id="rId23" Type="http://schemas.openxmlformats.org/officeDocument/2006/relationships/tags" Target="../tags/tag33.xml"/><Relationship Id="rId10" Type="http://schemas.openxmlformats.org/officeDocument/2006/relationships/tags" Target="../tags/tag20.xml"/><Relationship Id="rId19" Type="http://schemas.openxmlformats.org/officeDocument/2006/relationships/tags" Target="../tags/tag29.xml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tags" Target="../tags/tag24.xml"/><Relationship Id="rId22" Type="http://schemas.openxmlformats.org/officeDocument/2006/relationships/tags" Target="../tags/tag3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17866" y="896003"/>
            <a:ext cx="6956268" cy="192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平安智慧城</a:t>
            </a:r>
            <a:endParaRPr lang="en-US" altLang="zh-CN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业务框架概览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973E1-D17B-714B-9310-6C2036E52D99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444056F-ED02-4912-BAF5-085073FD1B19}"/>
              </a:ext>
            </a:extLst>
          </p:cNvPr>
          <p:cNvSpPr txBox="1"/>
          <p:nvPr/>
        </p:nvSpPr>
        <p:spPr>
          <a:xfrm>
            <a:off x="9723664" y="6356350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倪晓兵</a:t>
            </a:r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>
            <a:extLst>
              <a:ext uri="{FF2B5EF4-FFF2-40B4-BE49-F238E27FC236}">
                <a16:creationId xmlns:a16="http://schemas.microsoft.com/office/drawing/2014/main" id="{00920DAF-83D4-4CBD-B085-437E6BCBD1B2}"/>
              </a:ext>
            </a:extLst>
          </p:cNvPr>
          <p:cNvGrpSpPr/>
          <p:nvPr/>
        </p:nvGrpSpPr>
        <p:grpSpPr>
          <a:xfrm>
            <a:off x="2164076" y="2197312"/>
            <a:ext cx="469900" cy="3482339"/>
            <a:chOff x="2351403" y="2214285"/>
            <a:chExt cx="469900" cy="3482339"/>
          </a:xfrm>
        </p:grpSpPr>
        <p:sp>
          <p:nvSpPr>
            <p:cNvPr id="32" name="五边形 28">
              <a:extLst>
                <a:ext uri="{FF2B5EF4-FFF2-40B4-BE49-F238E27FC236}">
                  <a16:creationId xmlns:a16="http://schemas.microsoft.com/office/drawing/2014/main" id="{89D923C3-89ED-4A50-B48D-3378E35346D7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F2AE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959BE8F-E7BA-4797-99A0-A7F0A383C8E8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智慧政务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E05A4FD1-6A0A-4B78-9F2F-2BC0E36D9DBC}"/>
              </a:ext>
            </a:extLst>
          </p:cNvPr>
          <p:cNvSpPr/>
          <p:nvPr/>
        </p:nvSpPr>
        <p:spPr>
          <a:xfrm>
            <a:off x="2164075" y="3621600"/>
            <a:ext cx="469901" cy="205805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五边形 28">
            <a:extLst>
              <a:ext uri="{FF2B5EF4-FFF2-40B4-BE49-F238E27FC236}">
                <a16:creationId xmlns:a16="http://schemas.microsoft.com/office/drawing/2014/main" id="{D6C4AEFD-8E5D-462B-BAA8-FC98224DDB65}"/>
              </a:ext>
            </a:extLst>
          </p:cNvPr>
          <p:cNvSpPr/>
          <p:nvPr/>
        </p:nvSpPr>
        <p:spPr>
          <a:xfrm rot="16200000">
            <a:off x="1686881" y="2660546"/>
            <a:ext cx="1424288" cy="469900"/>
          </a:xfrm>
          <a:prstGeom prst="homePlate">
            <a:avLst>
              <a:gd name="adj" fmla="val 0"/>
            </a:avLst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23049645-2E4B-4F1A-8911-1DFFCA101729}"/>
              </a:ext>
            </a:extLst>
          </p:cNvPr>
          <p:cNvCxnSpPr>
            <a:cxnSpLocks/>
          </p:cNvCxnSpPr>
          <p:nvPr/>
        </p:nvCxnSpPr>
        <p:spPr>
          <a:xfrm>
            <a:off x="2717321" y="3607641"/>
            <a:ext cx="71685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266E60DF-4F76-477C-9A59-8E567CFF97D3}"/>
              </a:ext>
            </a:extLst>
          </p:cNvPr>
          <p:cNvCxnSpPr>
            <a:cxnSpLocks/>
          </p:cNvCxnSpPr>
          <p:nvPr/>
        </p:nvCxnSpPr>
        <p:spPr>
          <a:xfrm>
            <a:off x="2717321" y="5679652"/>
            <a:ext cx="71685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>
            <a:extLst>
              <a:ext uri="{FF2B5EF4-FFF2-40B4-BE49-F238E27FC236}">
                <a16:creationId xmlns:a16="http://schemas.microsoft.com/office/drawing/2014/main" id="{30C27F56-F643-4E8B-9EC4-DFAF306F2A22}"/>
              </a:ext>
            </a:extLst>
          </p:cNvPr>
          <p:cNvCxnSpPr>
            <a:cxnSpLocks/>
          </p:cNvCxnSpPr>
          <p:nvPr/>
        </p:nvCxnSpPr>
        <p:spPr>
          <a:xfrm>
            <a:off x="2717320" y="2183352"/>
            <a:ext cx="71685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905CFB6-F71D-4944-B0CB-26F97248AD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针对性、定制化、深入化开发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15628C2D-60D8-4261-8897-39B1C232FA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交钥匙给业务方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AF7F0E3-4C2E-4CA1-A876-80FE6D4C03D2}"/>
              </a:ext>
            </a:extLst>
          </p:cNvPr>
          <p:cNvSpPr txBox="1"/>
          <p:nvPr/>
        </p:nvSpPr>
        <p:spPr>
          <a:xfrm>
            <a:off x="3567165" y="4465960"/>
            <a:ext cx="5516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60%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功能基于已有的平台能力与基础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总部团队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26E332EB-2C8C-4BBF-9AFC-B448C0550A9A}"/>
              </a:ext>
            </a:extLst>
          </p:cNvPr>
          <p:cNvSpPr txBox="1"/>
          <p:nvPr/>
        </p:nvSpPr>
        <p:spPr>
          <a:xfrm>
            <a:off x="3567165" y="2717165"/>
            <a:ext cx="5516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40%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功能针对当地需求针对性、定制化、深入研发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现场团队</a:t>
            </a:r>
          </a:p>
        </p:txBody>
      </p:sp>
    </p:spTree>
    <p:extLst>
      <p:ext uri="{BB962C8B-B14F-4D97-AF65-F5344CB8AC3E}">
        <p14:creationId xmlns:p14="http://schemas.microsoft.com/office/powerpoint/2010/main" val="914566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F1C0F14-F6B0-4BAE-8CD7-9054FE54B2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互联互通、跨界流转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AF523AE-037C-4CE2-AB3B-2DED756988B8}"/>
              </a:ext>
            </a:extLst>
          </p:cNvPr>
          <p:cNvGrpSpPr/>
          <p:nvPr/>
        </p:nvGrpSpPr>
        <p:grpSpPr>
          <a:xfrm>
            <a:off x="810359" y="2510666"/>
            <a:ext cx="469900" cy="3482339"/>
            <a:chOff x="2351403" y="2214285"/>
            <a:chExt cx="469900" cy="3482339"/>
          </a:xfrm>
        </p:grpSpPr>
        <p:sp>
          <p:nvSpPr>
            <p:cNvPr id="4" name="五边形 28">
              <a:extLst>
                <a:ext uri="{FF2B5EF4-FFF2-40B4-BE49-F238E27FC236}">
                  <a16:creationId xmlns:a16="http://schemas.microsoft.com/office/drawing/2014/main" id="{45E2EF7D-5C1A-465E-90AD-CE791DC85FF4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F2AE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4D006-D0C0-4D62-B90F-79F4F76B55CE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智慧政务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14C38A9-AD26-405E-B8A8-F3D236E3D9F2}"/>
              </a:ext>
            </a:extLst>
          </p:cNvPr>
          <p:cNvGrpSpPr/>
          <p:nvPr/>
        </p:nvGrpSpPr>
        <p:grpSpPr>
          <a:xfrm>
            <a:off x="1583076" y="2467086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7" name="五边形 28">
              <a:extLst>
                <a:ext uri="{FF2B5EF4-FFF2-40B4-BE49-F238E27FC236}">
                  <a16:creationId xmlns:a16="http://schemas.microsoft.com/office/drawing/2014/main" id="{8FC5BC9E-1F8D-4374-BE6C-53DFA975705A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79D9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F14AFA2-DE2B-4021-83BA-443A16E09DDE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智慧安防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53833AA3-03F6-4CA3-A016-42564DEBF739}"/>
              </a:ext>
            </a:extLst>
          </p:cNvPr>
          <p:cNvGrpSpPr/>
          <p:nvPr/>
        </p:nvGrpSpPr>
        <p:grpSpPr>
          <a:xfrm>
            <a:off x="2354336" y="2489834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10" name="五边形 28">
              <a:extLst>
                <a:ext uri="{FF2B5EF4-FFF2-40B4-BE49-F238E27FC236}">
                  <a16:creationId xmlns:a16="http://schemas.microsoft.com/office/drawing/2014/main" id="{7C0E910B-802A-4C85-9EA3-114A3EF8211F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F2D6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E87D5CD2-4BA5-426B-A8ED-1D3DDC47A2AF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智慧交管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3F6FA449-1C92-4091-B3C0-E8E53270EBD5}"/>
              </a:ext>
            </a:extLst>
          </p:cNvPr>
          <p:cNvGrpSpPr/>
          <p:nvPr/>
        </p:nvGrpSpPr>
        <p:grpSpPr>
          <a:xfrm>
            <a:off x="3125596" y="2517646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13" name="五边形 28">
              <a:extLst>
                <a:ext uri="{FF2B5EF4-FFF2-40B4-BE49-F238E27FC236}">
                  <a16:creationId xmlns:a16="http://schemas.microsoft.com/office/drawing/2014/main" id="{9DE0DC96-905F-405D-BA1D-A9A4EF4F774A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A6B2AA2-BD3E-47EE-A07F-7624D5FD5189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智慧口岸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3944EEC-8A0E-497B-A8ED-76FB47AD0AD9}"/>
              </a:ext>
            </a:extLst>
          </p:cNvPr>
          <p:cNvGrpSpPr/>
          <p:nvPr/>
        </p:nvGrpSpPr>
        <p:grpSpPr>
          <a:xfrm>
            <a:off x="3896856" y="2500024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16" name="五边形 28">
              <a:extLst>
                <a:ext uri="{FF2B5EF4-FFF2-40B4-BE49-F238E27FC236}">
                  <a16:creationId xmlns:a16="http://schemas.microsoft.com/office/drawing/2014/main" id="{43BF8C51-1545-4F73-923E-C00C62BC185F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81C2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09DACFF-E038-42F9-BD47-16161E6CA07F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智慧金融贸易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76F3EA7B-F326-4716-9CD3-11714C92BC9C}"/>
              </a:ext>
            </a:extLst>
          </p:cNvPr>
          <p:cNvGrpSpPr/>
          <p:nvPr/>
        </p:nvGrpSpPr>
        <p:grpSpPr>
          <a:xfrm>
            <a:off x="4668116" y="2489835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19" name="五边形 28">
              <a:extLst>
                <a:ext uri="{FF2B5EF4-FFF2-40B4-BE49-F238E27FC236}">
                  <a16:creationId xmlns:a16="http://schemas.microsoft.com/office/drawing/2014/main" id="{254151D3-5FF0-402B-A579-D11FDC621221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F2AE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284D190-1DA7-487B-9DCD-B0D67BD8806C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智慧财政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07864F1-A639-4223-9C3F-16C7580E2298}"/>
              </a:ext>
            </a:extLst>
          </p:cNvPr>
          <p:cNvGrpSpPr/>
          <p:nvPr/>
        </p:nvGrpSpPr>
        <p:grpSpPr>
          <a:xfrm>
            <a:off x="5439376" y="2467087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22" name="五边形 28">
              <a:extLst>
                <a:ext uri="{FF2B5EF4-FFF2-40B4-BE49-F238E27FC236}">
                  <a16:creationId xmlns:a16="http://schemas.microsoft.com/office/drawing/2014/main" id="{CD1DE850-3964-4CA4-BA4A-78D4E1BF2F51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D9B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A34C020-B451-45D4-9A14-7BD676F9787B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智慧教育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57163253-A2C3-40F6-96FF-2845F6B8D999}"/>
              </a:ext>
            </a:extLst>
          </p:cNvPr>
          <p:cNvGrpSpPr/>
          <p:nvPr/>
        </p:nvGrpSpPr>
        <p:grpSpPr>
          <a:xfrm>
            <a:off x="6210636" y="2496815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25" name="五边形 28">
              <a:extLst>
                <a:ext uri="{FF2B5EF4-FFF2-40B4-BE49-F238E27FC236}">
                  <a16:creationId xmlns:a16="http://schemas.microsoft.com/office/drawing/2014/main" id="{11752E48-3743-4807-A17E-10FB1056BA5C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D277411-5F5E-4EA3-85B8-52FC0A5E9271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智慧医保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D698D25B-18A1-4331-94B2-A0D6F7604F82}"/>
              </a:ext>
            </a:extLst>
          </p:cNvPr>
          <p:cNvGrpSpPr/>
          <p:nvPr/>
        </p:nvGrpSpPr>
        <p:grpSpPr>
          <a:xfrm>
            <a:off x="6981896" y="2489834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28" name="五边形 28">
              <a:extLst>
                <a:ext uri="{FF2B5EF4-FFF2-40B4-BE49-F238E27FC236}">
                  <a16:creationId xmlns:a16="http://schemas.microsoft.com/office/drawing/2014/main" id="{DB4A215B-FCAC-40A1-AFD6-BBF62FD4D509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8192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13CE51C3-1405-479E-AFEA-7C4668CD2314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智慧房产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6E4B5E78-C778-40E9-8F93-C8FE7764F94C}"/>
              </a:ext>
            </a:extLst>
          </p:cNvPr>
          <p:cNvGrpSpPr/>
          <p:nvPr/>
        </p:nvGrpSpPr>
        <p:grpSpPr>
          <a:xfrm>
            <a:off x="7753155" y="2496816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31" name="五边形 28">
              <a:extLst>
                <a:ext uri="{FF2B5EF4-FFF2-40B4-BE49-F238E27FC236}">
                  <a16:creationId xmlns:a16="http://schemas.microsoft.com/office/drawing/2014/main" id="{114C82B1-C6D8-4D67-AE1D-56204EA122CE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1D23B250-D8B2-4391-A097-3D1F8428EE70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智慧环保</a:t>
              </a:r>
            </a:p>
          </p:txBody>
        </p:sp>
      </p:grp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836E41C7-C5CC-42FB-9B6E-8736F2A82811}"/>
              </a:ext>
            </a:extLst>
          </p:cNvPr>
          <p:cNvCxnSpPr>
            <a:cxnSpLocks/>
          </p:cNvCxnSpPr>
          <p:nvPr/>
        </p:nvCxnSpPr>
        <p:spPr bwMode="auto">
          <a:xfrm>
            <a:off x="165868" y="5435787"/>
            <a:ext cx="11538452" cy="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63C8F387-B793-466E-BC09-4E4176603A2C}"/>
              </a:ext>
            </a:extLst>
          </p:cNvPr>
          <p:cNvSpPr txBox="1"/>
          <p:nvPr/>
        </p:nvSpPr>
        <p:spPr>
          <a:xfrm>
            <a:off x="9078058" y="3105629"/>
            <a:ext cx="2626262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数据共享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流程协同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业务对接</a:t>
            </a:r>
          </a:p>
        </p:txBody>
      </p:sp>
    </p:spTree>
    <p:extLst>
      <p:ext uri="{BB962C8B-B14F-4D97-AF65-F5344CB8AC3E}">
        <p14:creationId xmlns:p14="http://schemas.microsoft.com/office/powerpoint/2010/main" val="1809607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BA8F9CD-D1EC-4BB2-9EBC-D4F8B1195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970" y="182295"/>
            <a:ext cx="2805934" cy="576775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759B93B-B48A-41F0-8CD2-41EB36BC7701}"/>
              </a:ext>
            </a:extLst>
          </p:cNvPr>
          <p:cNvSpPr txBox="1"/>
          <p:nvPr/>
        </p:nvSpPr>
        <p:spPr>
          <a:xfrm>
            <a:off x="2936888" y="6152485"/>
            <a:ext cx="5777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这是一个</a:t>
            </a:r>
            <a:r>
              <a:rPr lang="zh-CN" altLang="en-US" sz="3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糟糕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的体验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81ADDF1-92B1-4381-AEA9-607DF5E6D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104" y="182295"/>
            <a:ext cx="2805934" cy="576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43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4B4D6192-F55B-407A-B8CA-4BBEBBE9ED86}"/>
              </a:ext>
            </a:extLst>
          </p:cNvPr>
          <p:cNvGrpSpPr/>
          <p:nvPr/>
        </p:nvGrpSpPr>
        <p:grpSpPr>
          <a:xfrm>
            <a:off x="2745104" y="183526"/>
            <a:ext cx="2805934" cy="5767754"/>
            <a:chOff x="1621904" y="643095"/>
            <a:chExt cx="2805934" cy="5767754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BA8F9CD-D1EC-4BB2-9EBC-D4F8B1195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21904" y="643095"/>
              <a:ext cx="2805934" cy="5767754"/>
            </a:xfrm>
            <a:prstGeom prst="rect">
              <a:avLst/>
            </a:prstGeom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27E94FB5-0BAE-4D11-9AB4-D6D89EFF9CE5}"/>
                </a:ext>
              </a:extLst>
            </p:cNvPr>
            <p:cNvSpPr/>
            <p:nvPr/>
          </p:nvSpPr>
          <p:spPr>
            <a:xfrm>
              <a:off x="1621904" y="1173600"/>
              <a:ext cx="2805934" cy="3103200"/>
            </a:xfrm>
            <a:prstGeom prst="rect">
              <a:avLst/>
            </a:prstGeom>
            <a:solidFill>
              <a:srgbClr val="F4F4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830049C-4615-4933-A3D8-85D1C1CC6D83}"/>
                </a:ext>
              </a:extLst>
            </p:cNvPr>
            <p:cNvGrpSpPr/>
            <p:nvPr/>
          </p:nvGrpSpPr>
          <p:grpSpPr>
            <a:xfrm>
              <a:off x="1709820" y="1247261"/>
              <a:ext cx="2662897" cy="682340"/>
              <a:chOff x="109797" y="743260"/>
              <a:chExt cx="3131743" cy="802477"/>
            </a:xfrm>
          </p:grpSpPr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AA91D21A-D3D1-433E-9A66-2C688C312E20}"/>
                  </a:ext>
                </a:extLst>
              </p:cNvPr>
              <p:cNvSpPr/>
              <p:nvPr/>
            </p:nvSpPr>
            <p:spPr>
              <a:xfrm>
                <a:off x="109797" y="743260"/>
                <a:ext cx="3131743" cy="802477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/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96426898-C92B-495C-BB82-B8378523DAA3}"/>
                  </a:ext>
                </a:extLst>
              </p:cNvPr>
              <p:cNvSpPr txBox="1"/>
              <p:nvPr/>
            </p:nvSpPr>
            <p:spPr>
              <a:xfrm>
                <a:off x="193349" y="815410"/>
                <a:ext cx="1716040" cy="2986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您的水费用户编号</a:t>
                </a:r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F6469A4E-B14B-4691-935E-E49FEC894E3B}"/>
                  </a:ext>
                </a:extLst>
              </p:cNvPr>
              <p:cNvSpPr txBox="1"/>
              <p:nvPr/>
            </p:nvSpPr>
            <p:spPr>
              <a:xfrm>
                <a:off x="193351" y="1090673"/>
                <a:ext cx="2967729" cy="2533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010000010000</a:t>
                </a:r>
                <a:endPara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0A49D84-E8EA-4B8A-B15E-B23627BB113B}"/>
                </a:ext>
              </a:extLst>
            </p:cNvPr>
            <p:cNvSpPr txBox="1"/>
            <p:nvPr/>
          </p:nvSpPr>
          <p:spPr>
            <a:xfrm>
              <a:off x="2295303" y="2115957"/>
              <a:ext cx="1459136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您应缴欠费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B435457A-0EBF-46DA-8262-EDE04899B162}"/>
                </a:ext>
              </a:extLst>
            </p:cNvPr>
            <p:cNvSpPr txBox="1"/>
            <p:nvPr/>
          </p:nvSpPr>
          <p:spPr>
            <a:xfrm>
              <a:off x="2311700" y="2510146"/>
              <a:ext cx="14591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319.2</a:t>
              </a:r>
              <a:r>
                <a:rPr lang="zh-CN" altLang="en-US" sz="16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元</a:t>
              </a:r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CFA2D59-7160-481B-B6D2-0931B2A9C3CD}"/>
                </a:ext>
              </a:extLst>
            </p:cNvPr>
            <p:cNvSpPr/>
            <p:nvPr/>
          </p:nvSpPr>
          <p:spPr>
            <a:xfrm>
              <a:off x="1683083" y="5610739"/>
              <a:ext cx="2683575" cy="313172"/>
            </a:xfrm>
            <a:prstGeom prst="roundRect">
              <a:avLst>
                <a:gd name="adj" fmla="val 6455"/>
              </a:avLst>
            </a:prstGeom>
            <a:solidFill>
              <a:srgbClr val="09BB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立即支付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D07D7DD-36AF-4064-AD90-7149BE84DEFA}"/>
                </a:ext>
              </a:extLst>
            </p:cNvPr>
            <p:cNvSpPr txBox="1"/>
            <p:nvPr/>
          </p:nvSpPr>
          <p:spPr>
            <a:xfrm>
              <a:off x="2295304" y="2936321"/>
              <a:ext cx="207741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800" u="sng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缴费清单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4F75522F-BE6F-4CDB-A0FA-CDC04DFE02CE}"/>
              </a:ext>
            </a:extLst>
          </p:cNvPr>
          <p:cNvGrpSpPr/>
          <p:nvPr/>
        </p:nvGrpSpPr>
        <p:grpSpPr>
          <a:xfrm>
            <a:off x="6386239" y="188891"/>
            <a:ext cx="2805934" cy="5762389"/>
            <a:chOff x="5263039" y="648460"/>
            <a:chExt cx="2805934" cy="5762389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5271CC9A-ACFA-4A96-B705-775B18CD4C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3039" y="648460"/>
              <a:ext cx="2803324" cy="5762389"/>
            </a:xfrm>
            <a:prstGeom prst="rect">
              <a:avLst/>
            </a:prstGeom>
          </p:spPr>
        </p:pic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5F6ACE8C-8363-4533-9DF0-A824A51FF32A}"/>
                </a:ext>
              </a:extLst>
            </p:cNvPr>
            <p:cNvSpPr/>
            <p:nvPr/>
          </p:nvSpPr>
          <p:spPr>
            <a:xfrm>
              <a:off x="5263039" y="5500800"/>
              <a:ext cx="2805934" cy="640266"/>
            </a:xfrm>
            <a:prstGeom prst="rect">
              <a:avLst/>
            </a:prstGeom>
            <a:solidFill>
              <a:srgbClr val="F4F4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B20D7FA1-2849-43BA-B776-DAB487B05326}"/>
              </a:ext>
            </a:extLst>
          </p:cNvPr>
          <p:cNvSpPr txBox="1"/>
          <p:nvPr/>
        </p:nvSpPr>
        <p:spPr>
          <a:xfrm>
            <a:off x="2936888" y="6152485"/>
            <a:ext cx="5777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这是一个</a:t>
            </a:r>
            <a:r>
              <a:rPr lang="zh-CN" altLang="en-US" sz="3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不错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的体验</a:t>
            </a:r>
          </a:p>
        </p:txBody>
      </p:sp>
    </p:spTree>
    <p:extLst>
      <p:ext uri="{BB962C8B-B14F-4D97-AF65-F5344CB8AC3E}">
        <p14:creationId xmlns:p14="http://schemas.microsoft.com/office/powerpoint/2010/main" val="3614479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D43FEDB-4619-47EB-B3B6-B03E3CF3DB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02" r="15391"/>
          <a:stretch/>
        </p:blipFill>
        <p:spPr>
          <a:xfrm>
            <a:off x="1608336" y="1283970"/>
            <a:ext cx="2636004" cy="42900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5C5535B-DEBC-4096-ABE1-C861FF2824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66" b="11445"/>
          <a:stretch/>
        </p:blipFill>
        <p:spPr>
          <a:xfrm>
            <a:off x="6172818" y="380535"/>
            <a:ext cx="3908442" cy="6096929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B7F0A2D-2E68-4F5A-9025-C74CA4FA9B59}"/>
              </a:ext>
            </a:extLst>
          </p:cNvPr>
          <p:cNvCxnSpPr>
            <a:cxnSpLocks/>
          </p:cNvCxnSpPr>
          <p:nvPr/>
        </p:nvCxnSpPr>
        <p:spPr>
          <a:xfrm>
            <a:off x="7444740" y="4831080"/>
            <a:ext cx="2011680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3879FAA-4ABD-4DAE-AEB6-ABAEC5DE803E}"/>
              </a:ext>
            </a:extLst>
          </p:cNvPr>
          <p:cNvCxnSpPr>
            <a:cxnSpLocks/>
          </p:cNvCxnSpPr>
          <p:nvPr/>
        </p:nvCxnSpPr>
        <p:spPr>
          <a:xfrm>
            <a:off x="7121199" y="4404360"/>
            <a:ext cx="1527501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290D84C-7515-475E-9E09-0FB1E18C1961}"/>
              </a:ext>
            </a:extLst>
          </p:cNvPr>
          <p:cNvCxnSpPr>
            <a:cxnSpLocks/>
          </p:cNvCxnSpPr>
          <p:nvPr/>
        </p:nvCxnSpPr>
        <p:spPr>
          <a:xfrm>
            <a:off x="8949999" y="4404360"/>
            <a:ext cx="506421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4352DFC-E7BC-46DB-B5BE-52CF18885B6E}"/>
              </a:ext>
            </a:extLst>
          </p:cNvPr>
          <p:cNvCxnSpPr>
            <a:cxnSpLocks/>
          </p:cNvCxnSpPr>
          <p:nvPr/>
        </p:nvCxnSpPr>
        <p:spPr>
          <a:xfrm>
            <a:off x="7128819" y="4610100"/>
            <a:ext cx="506421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EDA689C2-51C5-4FBF-A549-B27C2E3D3D48}"/>
              </a:ext>
            </a:extLst>
          </p:cNvPr>
          <p:cNvCxnSpPr>
            <a:cxnSpLocks/>
          </p:cNvCxnSpPr>
          <p:nvPr/>
        </p:nvCxnSpPr>
        <p:spPr>
          <a:xfrm>
            <a:off x="7191529" y="5059680"/>
            <a:ext cx="693420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AA194CD-C4A5-40BF-9B19-C466C91135FA}"/>
              </a:ext>
            </a:extLst>
          </p:cNvPr>
          <p:cNvSpPr txBox="1"/>
          <p:nvPr/>
        </p:nvSpPr>
        <p:spPr>
          <a:xfrm>
            <a:off x="2013626" y="5690681"/>
            <a:ext cx="1857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倪小豆</a:t>
            </a:r>
          </a:p>
        </p:txBody>
      </p:sp>
    </p:spTree>
    <p:extLst>
      <p:ext uri="{BB962C8B-B14F-4D97-AF65-F5344CB8AC3E}">
        <p14:creationId xmlns:p14="http://schemas.microsoft.com/office/powerpoint/2010/main" val="2625406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F4BABBB-7FA9-494C-BAC8-890BF701F3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理想的方式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4EAA5AC3-F544-411E-BB6E-ECD3E1E8C4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一次操作，</a:t>
            </a:r>
            <a:r>
              <a:rPr lang="en-US" altLang="zh-CN" dirty="0"/>
              <a:t>3</a:t>
            </a:r>
            <a:r>
              <a:rPr lang="zh-CN" altLang="en-US" dirty="0"/>
              <a:t>个步骤</a:t>
            </a:r>
          </a:p>
        </p:txBody>
      </p:sp>
      <p:sp>
        <p:nvSpPr>
          <p:cNvPr id="7" name="圆角矩形 7">
            <a:extLst>
              <a:ext uri="{FF2B5EF4-FFF2-40B4-BE49-F238E27FC236}">
                <a16:creationId xmlns:a16="http://schemas.microsoft.com/office/drawing/2014/main" id="{0061F17E-9828-4A8C-847D-34F01DE80037}"/>
              </a:ext>
            </a:extLst>
          </p:cNvPr>
          <p:cNvSpPr/>
          <p:nvPr/>
        </p:nvSpPr>
        <p:spPr>
          <a:xfrm>
            <a:off x="2316589" y="4099239"/>
            <a:ext cx="1706032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倪晓兵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40137E6E-C284-4A1D-92D0-2523FDC1E061}"/>
              </a:ext>
            </a:extLst>
          </p:cNvPr>
          <p:cNvGrpSpPr/>
          <p:nvPr/>
        </p:nvGrpSpPr>
        <p:grpSpPr>
          <a:xfrm>
            <a:off x="564642" y="532353"/>
            <a:ext cx="3457979" cy="2091400"/>
            <a:chOff x="564642" y="532353"/>
            <a:chExt cx="3457979" cy="2091400"/>
          </a:xfrm>
        </p:grpSpPr>
        <p:sp>
          <p:nvSpPr>
            <p:cNvPr id="3" name="圆角矩形 7">
              <a:extLst>
                <a:ext uri="{FF2B5EF4-FFF2-40B4-BE49-F238E27FC236}">
                  <a16:creationId xmlns:a16="http://schemas.microsoft.com/office/drawing/2014/main" id="{3BCB823B-8E64-4000-A35B-FBD3A3D43F0C}"/>
                </a:ext>
              </a:extLst>
            </p:cNvPr>
            <p:cNvSpPr/>
            <p:nvPr/>
          </p:nvSpPr>
          <p:spPr>
            <a:xfrm>
              <a:off x="2316589" y="1442871"/>
              <a:ext cx="1706032" cy="538496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倪小豆</a:t>
              </a: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29BE88A-47C7-4794-8233-0630F1E59571}"/>
                </a:ext>
              </a:extLst>
            </p:cNvPr>
            <p:cNvCxnSpPr>
              <a:stCxn id="4" idx="3"/>
              <a:endCxn id="3" idx="1"/>
            </p:cNvCxnSpPr>
            <p:nvPr/>
          </p:nvCxnSpPr>
          <p:spPr>
            <a:xfrm>
              <a:off x="1761418" y="724885"/>
              <a:ext cx="555171" cy="987234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2BCED646-106B-437E-85B6-E2AB98687B49}"/>
                </a:ext>
              </a:extLst>
            </p:cNvPr>
            <p:cNvGrpSpPr/>
            <p:nvPr/>
          </p:nvGrpSpPr>
          <p:grpSpPr>
            <a:xfrm>
              <a:off x="564642" y="532353"/>
              <a:ext cx="1196776" cy="2091400"/>
              <a:chOff x="564642" y="950809"/>
              <a:chExt cx="1196776" cy="2091400"/>
            </a:xfrm>
          </p:grpSpPr>
          <p:sp>
            <p:nvSpPr>
              <p:cNvPr id="4" name="圆角矩形 7">
                <a:extLst>
                  <a:ext uri="{FF2B5EF4-FFF2-40B4-BE49-F238E27FC236}">
                    <a16:creationId xmlns:a16="http://schemas.microsoft.com/office/drawing/2014/main" id="{A2864360-E7DE-44BF-9C0D-D7FB2F419DB3}"/>
                  </a:ext>
                </a:extLst>
              </p:cNvPr>
              <p:cNvSpPr/>
              <p:nvPr/>
            </p:nvSpPr>
            <p:spPr>
              <a:xfrm>
                <a:off x="564642" y="950809"/>
                <a:ext cx="1196776" cy="385063"/>
              </a:xfrm>
              <a:prstGeom prst="roundRect">
                <a:avLst>
                  <a:gd name="adj" fmla="val 5543"/>
                </a:avLst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身份信息</a:t>
                </a:r>
              </a:p>
            </p:txBody>
          </p:sp>
          <p:sp>
            <p:nvSpPr>
              <p:cNvPr id="5" name="圆角矩形 7">
                <a:extLst>
                  <a:ext uri="{FF2B5EF4-FFF2-40B4-BE49-F238E27FC236}">
                    <a16:creationId xmlns:a16="http://schemas.microsoft.com/office/drawing/2014/main" id="{CC710579-069A-478B-BC48-9917B001752E}"/>
                  </a:ext>
                </a:extLst>
              </p:cNvPr>
              <p:cNvSpPr/>
              <p:nvPr/>
            </p:nvSpPr>
            <p:spPr>
              <a:xfrm>
                <a:off x="564642" y="1519588"/>
                <a:ext cx="1196776" cy="385063"/>
              </a:xfrm>
              <a:prstGeom prst="roundRect">
                <a:avLst>
                  <a:gd name="adj" fmla="val 5543"/>
                </a:avLst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接种信息</a:t>
                </a:r>
              </a:p>
            </p:txBody>
          </p:sp>
          <p:sp>
            <p:nvSpPr>
              <p:cNvPr id="6" name="圆角矩形 7">
                <a:extLst>
                  <a:ext uri="{FF2B5EF4-FFF2-40B4-BE49-F238E27FC236}">
                    <a16:creationId xmlns:a16="http://schemas.microsoft.com/office/drawing/2014/main" id="{5B5645B9-5ABC-4E15-B679-1CF89564B3D1}"/>
                  </a:ext>
                </a:extLst>
              </p:cNvPr>
              <p:cNvSpPr/>
              <p:nvPr/>
            </p:nvSpPr>
            <p:spPr>
              <a:xfrm>
                <a:off x="564642" y="2088367"/>
                <a:ext cx="1196776" cy="385063"/>
              </a:xfrm>
              <a:prstGeom prst="roundRect">
                <a:avLst>
                  <a:gd name="adj" fmla="val 5543"/>
                </a:avLst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体检信息</a:t>
                </a:r>
              </a:p>
            </p:txBody>
          </p:sp>
          <p:sp>
            <p:nvSpPr>
              <p:cNvPr id="11" name="圆角矩形 7">
                <a:extLst>
                  <a:ext uri="{FF2B5EF4-FFF2-40B4-BE49-F238E27FC236}">
                    <a16:creationId xmlns:a16="http://schemas.microsoft.com/office/drawing/2014/main" id="{64B58675-0A9F-4DA5-A7B7-B82337D85902}"/>
                  </a:ext>
                </a:extLst>
              </p:cNvPr>
              <p:cNvSpPr/>
              <p:nvPr/>
            </p:nvSpPr>
            <p:spPr>
              <a:xfrm>
                <a:off x="564642" y="2657146"/>
                <a:ext cx="1196776" cy="385063"/>
              </a:xfrm>
              <a:prstGeom prst="roundRect">
                <a:avLst>
                  <a:gd name="adj" fmla="val 5543"/>
                </a:avLst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户籍信息</a:t>
                </a:r>
              </a:p>
            </p:txBody>
          </p:sp>
        </p:grp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D5CB6B1D-257F-4E72-B3C1-8CA4DBF449EC}"/>
                </a:ext>
              </a:extLst>
            </p:cNvPr>
            <p:cNvCxnSpPr>
              <a:stCxn id="3" idx="1"/>
              <a:endCxn id="5" idx="3"/>
            </p:cNvCxnSpPr>
            <p:nvPr/>
          </p:nvCxnSpPr>
          <p:spPr>
            <a:xfrm flipH="1" flipV="1">
              <a:off x="1761418" y="1293664"/>
              <a:ext cx="555171" cy="418455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F2BA3883-9F05-48C5-BE55-36282537D302}"/>
                </a:ext>
              </a:extLst>
            </p:cNvPr>
            <p:cNvCxnSpPr>
              <a:stCxn id="3" idx="1"/>
              <a:endCxn id="6" idx="3"/>
            </p:cNvCxnSpPr>
            <p:nvPr/>
          </p:nvCxnSpPr>
          <p:spPr>
            <a:xfrm flipH="1">
              <a:off x="1761418" y="1712119"/>
              <a:ext cx="555171" cy="150324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7F81600E-7B13-43A6-910F-3D25F1DC1D1B}"/>
                </a:ext>
              </a:extLst>
            </p:cNvPr>
            <p:cNvCxnSpPr>
              <a:stCxn id="3" idx="1"/>
              <a:endCxn id="11" idx="3"/>
            </p:cNvCxnSpPr>
            <p:nvPr/>
          </p:nvCxnSpPr>
          <p:spPr>
            <a:xfrm flipH="1">
              <a:off x="1761418" y="1712119"/>
              <a:ext cx="555171" cy="71910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3EC6D0E3-25A4-4884-9645-8EA7AED6435E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3169605" y="1981367"/>
            <a:ext cx="0" cy="2117872"/>
          </a:xfrm>
          <a:prstGeom prst="straightConnector1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圆角矩形 7">
            <a:extLst>
              <a:ext uri="{FF2B5EF4-FFF2-40B4-BE49-F238E27FC236}">
                <a16:creationId xmlns:a16="http://schemas.microsoft.com/office/drawing/2014/main" id="{352EAFE8-7088-415D-B4B1-19D08DA2BACA}"/>
              </a:ext>
            </a:extLst>
          </p:cNvPr>
          <p:cNvSpPr/>
          <p:nvPr/>
        </p:nvSpPr>
        <p:spPr>
          <a:xfrm>
            <a:off x="564642" y="3582560"/>
            <a:ext cx="1196776" cy="385063"/>
          </a:xfrm>
          <a:prstGeom prst="roundRect">
            <a:avLst>
              <a:gd name="adj" fmla="val 554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身份信息</a:t>
            </a:r>
          </a:p>
        </p:txBody>
      </p:sp>
      <p:sp>
        <p:nvSpPr>
          <p:cNvPr id="24" name="圆角矩形 7">
            <a:extLst>
              <a:ext uri="{FF2B5EF4-FFF2-40B4-BE49-F238E27FC236}">
                <a16:creationId xmlns:a16="http://schemas.microsoft.com/office/drawing/2014/main" id="{3CD8F001-A152-4CDE-92B3-FD2752117865}"/>
              </a:ext>
            </a:extLst>
          </p:cNvPr>
          <p:cNvSpPr/>
          <p:nvPr/>
        </p:nvSpPr>
        <p:spPr>
          <a:xfrm>
            <a:off x="564642" y="4175956"/>
            <a:ext cx="1196776" cy="385063"/>
          </a:xfrm>
          <a:prstGeom prst="roundRect">
            <a:avLst>
              <a:gd name="adj" fmla="val 554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户籍信息</a:t>
            </a:r>
          </a:p>
        </p:txBody>
      </p:sp>
      <p:sp>
        <p:nvSpPr>
          <p:cNvPr id="26" name="圆角矩形 7">
            <a:extLst>
              <a:ext uri="{FF2B5EF4-FFF2-40B4-BE49-F238E27FC236}">
                <a16:creationId xmlns:a16="http://schemas.microsoft.com/office/drawing/2014/main" id="{FA81D2DC-3604-4E42-A88C-62BF01042003}"/>
              </a:ext>
            </a:extLst>
          </p:cNvPr>
          <p:cNvSpPr/>
          <p:nvPr/>
        </p:nvSpPr>
        <p:spPr>
          <a:xfrm>
            <a:off x="564642" y="4760818"/>
            <a:ext cx="1196776" cy="385063"/>
          </a:xfrm>
          <a:prstGeom prst="roundRect">
            <a:avLst>
              <a:gd name="adj" fmla="val 554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支付账户</a:t>
            </a:r>
          </a:p>
        </p:txBody>
      </p:sp>
      <p:sp>
        <p:nvSpPr>
          <p:cNvPr id="28" name="圆角矩形 7">
            <a:extLst>
              <a:ext uri="{FF2B5EF4-FFF2-40B4-BE49-F238E27FC236}">
                <a16:creationId xmlns:a16="http://schemas.microsoft.com/office/drawing/2014/main" id="{36E8CE94-5B0B-49E2-9C04-D72C8A13704C}"/>
              </a:ext>
            </a:extLst>
          </p:cNvPr>
          <p:cNvSpPr/>
          <p:nvPr/>
        </p:nvSpPr>
        <p:spPr>
          <a:xfrm>
            <a:off x="7983811" y="4099238"/>
            <a:ext cx="1706032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幼儿园</a:t>
            </a:r>
          </a:p>
        </p:txBody>
      </p:sp>
      <p:sp>
        <p:nvSpPr>
          <p:cNvPr id="29" name="圆角矩形 7">
            <a:extLst>
              <a:ext uri="{FF2B5EF4-FFF2-40B4-BE49-F238E27FC236}">
                <a16:creationId xmlns:a16="http://schemas.microsoft.com/office/drawing/2014/main" id="{46D3AAF3-3F10-4B84-AD7E-B475949E668E}"/>
              </a:ext>
            </a:extLst>
          </p:cNvPr>
          <p:cNvSpPr/>
          <p:nvPr/>
        </p:nvSpPr>
        <p:spPr>
          <a:xfrm>
            <a:off x="10663537" y="3804404"/>
            <a:ext cx="1196776" cy="385063"/>
          </a:xfrm>
          <a:prstGeom prst="roundRect">
            <a:avLst>
              <a:gd name="adj" fmla="val 554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企业信息</a:t>
            </a: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7FE90AEA-F78A-46E5-A7B1-A01D62222167}"/>
              </a:ext>
            </a:extLst>
          </p:cNvPr>
          <p:cNvCxnSpPr>
            <a:stCxn id="28" idx="3"/>
            <a:endCxn id="29" idx="1"/>
          </p:cNvCxnSpPr>
          <p:nvPr/>
        </p:nvCxnSpPr>
        <p:spPr>
          <a:xfrm flipV="1">
            <a:off x="9689843" y="3996936"/>
            <a:ext cx="973694" cy="37155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C0E31FA-A8EF-4205-AEF9-0E2C53260F01}"/>
              </a:ext>
            </a:extLst>
          </p:cNvPr>
          <p:cNvCxnSpPr>
            <a:stCxn id="23" idx="3"/>
            <a:endCxn id="7" idx="1"/>
          </p:cNvCxnSpPr>
          <p:nvPr/>
        </p:nvCxnSpPr>
        <p:spPr>
          <a:xfrm>
            <a:off x="1761418" y="3775092"/>
            <a:ext cx="555171" cy="593395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B7CDCBD2-30BC-4681-B6F0-21756761421F}"/>
              </a:ext>
            </a:extLst>
          </p:cNvPr>
          <p:cNvCxnSpPr>
            <a:stCxn id="24" idx="3"/>
            <a:endCxn id="7" idx="1"/>
          </p:cNvCxnSpPr>
          <p:nvPr/>
        </p:nvCxnSpPr>
        <p:spPr>
          <a:xfrm flipV="1">
            <a:off x="1761418" y="4368487"/>
            <a:ext cx="555171" cy="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131F8C2A-EA96-4CD9-92AB-39B7EEE053A0}"/>
              </a:ext>
            </a:extLst>
          </p:cNvPr>
          <p:cNvCxnSpPr>
            <a:stCxn id="26" idx="3"/>
            <a:endCxn id="7" idx="1"/>
          </p:cNvCxnSpPr>
          <p:nvPr/>
        </p:nvCxnSpPr>
        <p:spPr>
          <a:xfrm flipV="1">
            <a:off x="1761418" y="4368487"/>
            <a:ext cx="555171" cy="5848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3C090B3B-7C06-408F-A491-EF9B81CFCFAF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022621" y="4368487"/>
            <a:ext cx="622858" cy="1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779D908E-6670-4427-833C-58C72784CC0A}"/>
              </a:ext>
            </a:extLst>
          </p:cNvPr>
          <p:cNvCxnSpPr>
            <a:cxnSpLocks/>
            <a:endCxn id="28" idx="1"/>
          </p:cNvCxnSpPr>
          <p:nvPr/>
        </p:nvCxnSpPr>
        <p:spPr>
          <a:xfrm flipV="1">
            <a:off x="7360953" y="4368486"/>
            <a:ext cx="622858" cy="2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01D0FDD5-35CF-4549-93B7-F4DDD4B5AD57}"/>
              </a:ext>
            </a:extLst>
          </p:cNvPr>
          <p:cNvCxnSpPr/>
          <p:nvPr/>
        </p:nvCxnSpPr>
        <p:spPr>
          <a:xfrm>
            <a:off x="4645479" y="2971800"/>
            <a:ext cx="0" cy="300445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16A44B2B-5D6B-4C86-8446-6B545A27E9EA}"/>
              </a:ext>
            </a:extLst>
          </p:cNvPr>
          <p:cNvCxnSpPr/>
          <p:nvPr/>
        </p:nvCxnSpPr>
        <p:spPr>
          <a:xfrm>
            <a:off x="7360953" y="2971800"/>
            <a:ext cx="0" cy="300445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179B47C6-CE8F-49E5-A4AB-2ADFB8EC1364}"/>
              </a:ext>
            </a:extLst>
          </p:cNvPr>
          <p:cNvSpPr txBox="1"/>
          <p:nvPr/>
        </p:nvSpPr>
        <p:spPr>
          <a:xfrm>
            <a:off x="2241925" y="5351189"/>
            <a:ext cx="1855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用户账户信息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CEDB202-CF8D-49E8-B06D-4022BC533BA3}"/>
              </a:ext>
            </a:extLst>
          </p:cNvPr>
          <p:cNvSpPr txBox="1"/>
          <p:nvPr/>
        </p:nvSpPr>
        <p:spPr>
          <a:xfrm>
            <a:off x="7909147" y="5351189"/>
            <a:ext cx="1855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实体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机构账户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86CC635E-3B12-49DE-9E50-4097AD76CA58}"/>
              </a:ext>
            </a:extLst>
          </p:cNvPr>
          <p:cNvGrpSpPr/>
          <p:nvPr/>
        </p:nvGrpSpPr>
        <p:grpSpPr>
          <a:xfrm>
            <a:off x="4645479" y="3178426"/>
            <a:ext cx="2715474" cy="446516"/>
            <a:chOff x="4645479" y="3439683"/>
            <a:chExt cx="2715474" cy="446516"/>
          </a:xfrm>
        </p:grpSpPr>
        <p:cxnSp>
          <p:nvCxnSpPr>
            <p:cNvPr id="53" name="直接箭头连接符 52">
              <a:extLst>
                <a:ext uri="{FF2B5EF4-FFF2-40B4-BE49-F238E27FC236}">
                  <a16:creationId xmlns:a16="http://schemas.microsoft.com/office/drawing/2014/main" id="{4537E58D-1352-4F85-8588-A8D7039F7695}"/>
                </a:ext>
              </a:extLst>
            </p:cNvPr>
            <p:cNvCxnSpPr/>
            <p:nvPr/>
          </p:nvCxnSpPr>
          <p:spPr>
            <a:xfrm>
              <a:off x="4645479" y="3886199"/>
              <a:ext cx="2715474" cy="0"/>
            </a:xfrm>
            <a:prstGeom prst="straightConnector1">
              <a:avLst/>
            </a:prstGeom>
            <a:ln w="28575">
              <a:solidFill>
                <a:srgbClr val="83FCD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417CC0C2-10FD-4CA2-A5EA-5C1C779BB492}"/>
                </a:ext>
              </a:extLst>
            </p:cNvPr>
            <p:cNvSpPr txBox="1"/>
            <p:nvPr/>
          </p:nvSpPr>
          <p:spPr>
            <a:xfrm>
              <a:off x="5136525" y="3439683"/>
              <a:ext cx="16762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在线授权</a:t>
              </a: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58749A6-008F-4622-908E-41117FAE53A5}"/>
              </a:ext>
            </a:extLst>
          </p:cNvPr>
          <p:cNvGrpSpPr/>
          <p:nvPr/>
        </p:nvGrpSpPr>
        <p:grpSpPr>
          <a:xfrm>
            <a:off x="564642" y="531992"/>
            <a:ext cx="3457979" cy="2091400"/>
            <a:chOff x="564642" y="532353"/>
            <a:chExt cx="3457979" cy="2091400"/>
          </a:xfrm>
        </p:grpSpPr>
        <p:sp>
          <p:nvSpPr>
            <p:cNvPr id="58" name="圆角矩形 7">
              <a:extLst>
                <a:ext uri="{FF2B5EF4-FFF2-40B4-BE49-F238E27FC236}">
                  <a16:creationId xmlns:a16="http://schemas.microsoft.com/office/drawing/2014/main" id="{0BF63E89-DD5B-47ED-9AFB-DFFD4AA648C8}"/>
                </a:ext>
              </a:extLst>
            </p:cNvPr>
            <p:cNvSpPr/>
            <p:nvPr/>
          </p:nvSpPr>
          <p:spPr>
            <a:xfrm>
              <a:off x="2316589" y="1442871"/>
              <a:ext cx="1706032" cy="538496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rgbClr val="83FC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倪小豆</a:t>
              </a:r>
            </a:p>
          </p:txBody>
        </p: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53F6B7A0-C4B2-432E-8745-91C10F57B963}"/>
                </a:ext>
              </a:extLst>
            </p:cNvPr>
            <p:cNvCxnSpPr>
              <a:stCxn id="64" idx="3"/>
              <a:endCxn id="58" idx="1"/>
            </p:cNvCxnSpPr>
            <p:nvPr/>
          </p:nvCxnSpPr>
          <p:spPr>
            <a:xfrm>
              <a:off x="1761418" y="724885"/>
              <a:ext cx="555171" cy="987234"/>
            </a:xfrm>
            <a:prstGeom prst="line">
              <a:avLst/>
            </a:prstGeom>
            <a:ln w="28575">
              <a:solidFill>
                <a:srgbClr val="83FCD8"/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F2C4B13E-4D80-493A-BD58-0361E28B3225}"/>
                </a:ext>
              </a:extLst>
            </p:cNvPr>
            <p:cNvGrpSpPr/>
            <p:nvPr/>
          </p:nvGrpSpPr>
          <p:grpSpPr>
            <a:xfrm>
              <a:off x="564642" y="532353"/>
              <a:ext cx="1196776" cy="2091400"/>
              <a:chOff x="564642" y="950809"/>
              <a:chExt cx="1196776" cy="2091400"/>
            </a:xfrm>
          </p:grpSpPr>
          <p:sp>
            <p:nvSpPr>
              <p:cNvPr id="64" name="圆角矩形 7">
                <a:extLst>
                  <a:ext uri="{FF2B5EF4-FFF2-40B4-BE49-F238E27FC236}">
                    <a16:creationId xmlns:a16="http://schemas.microsoft.com/office/drawing/2014/main" id="{3FA2ED1F-CD8D-49EA-A5A5-2486703B2426}"/>
                  </a:ext>
                </a:extLst>
              </p:cNvPr>
              <p:cNvSpPr/>
              <p:nvPr/>
            </p:nvSpPr>
            <p:spPr>
              <a:xfrm>
                <a:off x="564642" y="950809"/>
                <a:ext cx="1196776" cy="385063"/>
              </a:xfrm>
              <a:prstGeom prst="roundRect">
                <a:avLst>
                  <a:gd name="adj" fmla="val 5543"/>
                </a:avLst>
              </a:prstGeom>
              <a:noFill/>
              <a:ln w="19050">
                <a:solidFill>
                  <a:srgbClr val="83FCD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身份信息</a:t>
                </a:r>
              </a:p>
            </p:txBody>
          </p:sp>
          <p:sp>
            <p:nvSpPr>
              <p:cNvPr id="65" name="圆角矩形 7">
                <a:extLst>
                  <a:ext uri="{FF2B5EF4-FFF2-40B4-BE49-F238E27FC236}">
                    <a16:creationId xmlns:a16="http://schemas.microsoft.com/office/drawing/2014/main" id="{770A1B61-8985-44E7-BD25-31BA5056DF70}"/>
                  </a:ext>
                </a:extLst>
              </p:cNvPr>
              <p:cNvSpPr/>
              <p:nvPr/>
            </p:nvSpPr>
            <p:spPr>
              <a:xfrm>
                <a:off x="564642" y="1519588"/>
                <a:ext cx="1196776" cy="385063"/>
              </a:xfrm>
              <a:prstGeom prst="roundRect">
                <a:avLst>
                  <a:gd name="adj" fmla="val 5543"/>
                </a:avLst>
              </a:prstGeom>
              <a:noFill/>
              <a:ln w="19050">
                <a:solidFill>
                  <a:srgbClr val="83FCD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接种信息</a:t>
                </a:r>
              </a:p>
            </p:txBody>
          </p:sp>
          <p:sp>
            <p:nvSpPr>
              <p:cNvPr id="66" name="圆角矩形 7">
                <a:extLst>
                  <a:ext uri="{FF2B5EF4-FFF2-40B4-BE49-F238E27FC236}">
                    <a16:creationId xmlns:a16="http://schemas.microsoft.com/office/drawing/2014/main" id="{B9527112-B3A1-4A8D-BEE9-ECFE13130D4B}"/>
                  </a:ext>
                </a:extLst>
              </p:cNvPr>
              <p:cNvSpPr/>
              <p:nvPr/>
            </p:nvSpPr>
            <p:spPr>
              <a:xfrm>
                <a:off x="564642" y="2088367"/>
                <a:ext cx="1196776" cy="385063"/>
              </a:xfrm>
              <a:prstGeom prst="roundRect">
                <a:avLst>
                  <a:gd name="adj" fmla="val 5543"/>
                </a:avLst>
              </a:prstGeom>
              <a:noFill/>
              <a:ln w="19050">
                <a:solidFill>
                  <a:srgbClr val="83FCD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体检信息</a:t>
                </a:r>
              </a:p>
            </p:txBody>
          </p:sp>
          <p:sp>
            <p:nvSpPr>
              <p:cNvPr id="67" name="圆角矩形 7">
                <a:extLst>
                  <a:ext uri="{FF2B5EF4-FFF2-40B4-BE49-F238E27FC236}">
                    <a16:creationId xmlns:a16="http://schemas.microsoft.com/office/drawing/2014/main" id="{2A627B50-8083-406A-BC90-931B257FF8FD}"/>
                  </a:ext>
                </a:extLst>
              </p:cNvPr>
              <p:cNvSpPr/>
              <p:nvPr/>
            </p:nvSpPr>
            <p:spPr>
              <a:xfrm>
                <a:off x="564642" y="2657146"/>
                <a:ext cx="1196776" cy="385063"/>
              </a:xfrm>
              <a:prstGeom prst="roundRect">
                <a:avLst>
                  <a:gd name="adj" fmla="val 5543"/>
                </a:avLst>
              </a:prstGeom>
              <a:noFill/>
              <a:ln w="19050">
                <a:solidFill>
                  <a:srgbClr val="83FCD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户籍信息</a:t>
                </a:r>
              </a:p>
            </p:txBody>
          </p:sp>
        </p:grp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3BD27974-756F-43E5-B87C-47E1A6D1F005}"/>
                </a:ext>
              </a:extLst>
            </p:cNvPr>
            <p:cNvCxnSpPr>
              <a:stCxn id="58" idx="1"/>
              <a:endCxn id="65" idx="3"/>
            </p:cNvCxnSpPr>
            <p:nvPr/>
          </p:nvCxnSpPr>
          <p:spPr>
            <a:xfrm flipH="1" flipV="1">
              <a:off x="1761418" y="1293664"/>
              <a:ext cx="555171" cy="418455"/>
            </a:xfrm>
            <a:prstGeom prst="line">
              <a:avLst/>
            </a:prstGeom>
            <a:ln w="28575">
              <a:solidFill>
                <a:srgbClr val="83FCD8"/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B864029A-C556-4FB4-8ECA-3D60A9E5A8DA}"/>
                </a:ext>
              </a:extLst>
            </p:cNvPr>
            <p:cNvCxnSpPr>
              <a:stCxn id="58" idx="1"/>
              <a:endCxn id="66" idx="3"/>
            </p:cNvCxnSpPr>
            <p:nvPr/>
          </p:nvCxnSpPr>
          <p:spPr>
            <a:xfrm flipH="1">
              <a:off x="1761418" y="1712119"/>
              <a:ext cx="555171" cy="150324"/>
            </a:xfrm>
            <a:prstGeom prst="line">
              <a:avLst/>
            </a:prstGeom>
            <a:ln w="28575">
              <a:solidFill>
                <a:srgbClr val="83FCD8"/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B1CE860B-1241-4ED0-AB81-531836FE08B0}"/>
                </a:ext>
              </a:extLst>
            </p:cNvPr>
            <p:cNvCxnSpPr>
              <a:stCxn id="58" idx="1"/>
              <a:endCxn id="67" idx="3"/>
            </p:cNvCxnSpPr>
            <p:nvPr/>
          </p:nvCxnSpPr>
          <p:spPr>
            <a:xfrm flipH="1">
              <a:off x="1761418" y="1712119"/>
              <a:ext cx="555171" cy="719103"/>
            </a:xfrm>
            <a:prstGeom prst="line">
              <a:avLst/>
            </a:prstGeom>
            <a:ln w="28575">
              <a:solidFill>
                <a:srgbClr val="83FCD8"/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2903B6F4-498B-4716-83D3-730C838CE5D6}"/>
              </a:ext>
            </a:extLst>
          </p:cNvPr>
          <p:cNvGrpSpPr/>
          <p:nvPr/>
        </p:nvGrpSpPr>
        <p:grpSpPr>
          <a:xfrm>
            <a:off x="4645479" y="3921972"/>
            <a:ext cx="2715474" cy="446516"/>
            <a:chOff x="4645479" y="3439683"/>
            <a:chExt cx="2715474" cy="446516"/>
          </a:xfrm>
        </p:grpSpPr>
        <p:cxnSp>
          <p:nvCxnSpPr>
            <p:cNvPr id="69" name="直接箭头连接符 68">
              <a:extLst>
                <a:ext uri="{FF2B5EF4-FFF2-40B4-BE49-F238E27FC236}">
                  <a16:creationId xmlns:a16="http://schemas.microsoft.com/office/drawing/2014/main" id="{7902D9A0-B593-4B26-B74C-C94E0515118E}"/>
                </a:ext>
              </a:extLst>
            </p:cNvPr>
            <p:cNvCxnSpPr/>
            <p:nvPr/>
          </p:nvCxnSpPr>
          <p:spPr>
            <a:xfrm>
              <a:off x="4645479" y="3886199"/>
              <a:ext cx="2715474" cy="0"/>
            </a:xfrm>
            <a:prstGeom prst="straightConnector1">
              <a:avLst/>
            </a:prstGeom>
            <a:ln w="28575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A2FB8809-08CB-4EE5-9459-236730D4D492}"/>
                </a:ext>
              </a:extLst>
            </p:cNvPr>
            <p:cNvSpPr txBox="1"/>
            <p:nvPr/>
          </p:nvSpPr>
          <p:spPr>
            <a:xfrm>
              <a:off x="5136525" y="3439683"/>
              <a:ext cx="16762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电子合同</a:t>
              </a:r>
            </a:p>
          </p:txBody>
        </p:sp>
      </p:grpSp>
      <p:sp>
        <p:nvSpPr>
          <p:cNvPr id="71" name="圆角矩形 7">
            <a:extLst>
              <a:ext uri="{FF2B5EF4-FFF2-40B4-BE49-F238E27FC236}">
                <a16:creationId xmlns:a16="http://schemas.microsoft.com/office/drawing/2014/main" id="{CBEDAEE0-E877-4617-AF0F-C9B0B871190F}"/>
              </a:ext>
            </a:extLst>
          </p:cNvPr>
          <p:cNvSpPr/>
          <p:nvPr/>
        </p:nvSpPr>
        <p:spPr>
          <a:xfrm>
            <a:off x="564642" y="3582199"/>
            <a:ext cx="1196776" cy="385063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身份信息</a:t>
            </a:r>
          </a:p>
        </p:txBody>
      </p:sp>
      <p:sp>
        <p:nvSpPr>
          <p:cNvPr id="72" name="圆角矩形 7">
            <a:extLst>
              <a:ext uri="{FF2B5EF4-FFF2-40B4-BE49-F238E27FC236}">
                <a16:creationId xmlns:a16="http://schemas.microsoft.com/office/drawing/2014/main" id="{4316CE8D-F2B4-4972-B722-4BFFF1C96F26}"/>
              </a:ext>
            </a:extLst>
          </p:cNvPr>
          <p:cNvSpPr/>
          <p:nvPr/>
        </p:nvSpPr>
        <p:spPr>
          <a:xfrm>
            <a:off x="10663537" y="3809818"/>
            <a:ext cx="1196776" cy="385063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企业信息</a:t>
            </a:r>
          </a:p>
        </p:txBody>
      </p: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3C0A6347-4BFD-4B53-B685-9A19339F21C4}"/>
              </a:ext>
            </a:extLst>
          </p:cNvPr>
          <p:cNvGrpSpPr/>
          <p:nvPr/>
        </p:nvGrpSpPr>
        <p:grpSpPr>
          <a:xfrm>
            <a:off x="4645479" y="4663389"/>
            <a:ext cx="2715474" cy="446516"/>
            <a:chOff x="4645479" y="3439683"/>
            <a:chExt cx="2715474" cy="446516"/>
          </a:xfrm>
        </p:grpSpPr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E4539D4A-DA76-4DE7-9C8F-7143054377FD}"/>
                </a:ext>
              </a:extLst>
            </p:cNvPr>
            <p:cNvCxnSpPr/>
            <p:nvPr/>
          </p:nvCxnSpPr>
          <p:spPr>
            <a:xfrm>
              <a:off x="4645479" y="3886199"/>
              <a:ext cx="2715474" cy="0"/>
            </a:xfrm>
            <a:prstGeom prst="straightConnector1">
              <a:avLst/>
            </a:prstGeom>
            <a:ln w="28575">
              <a:solidFill>
                <a:srgbClr val="F2AEB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7298D387-B0C9-4751-880B-A4EC71ED448A}"/>
                </a:ext>
              </a:extLst>
            </p:cNvPr>
            <p:cNvSpPr txBox="1"/>
            <p:nvPr/>
          </p:nvSpPr>
          <p:spPr>
            <a:xfrm>
              <a:off x="5136525" y="3439683"/>
              <a:ext cx="16762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在线付款</a:t>
              </a:r>
            </a:p>
          </p:txBody>
        </p:sp>
      </p:grpSp>
      <p:sp>
        <p:nvSpPr>
          <p:cNvPr id="78" name="圆角矩形 7">
            <a:extLst>
              <a:ext uri="{FF2B5EF4-FFF2-40B4-BE49-F238E27FC236}">
                <a16:creationId xmlns:a16="http://schemas.microsoft.com/office/drawing/2014/main" id="{E83A53A6-A825-4DCD-ADC7-4EDC22A7C961}"/>
              </a:ext>
            </a:extLst>
          </p:cNvPr>
          <p:cNvSpPr/>
          <p:nvPr/>
        </p:nvSpPr>
        <p:spPr>
          <a:xfrm>
            <a:off x="10663537" y="4445203"/>
            <a:ext cx="1196776" cy="385063"/>
          </a:xfrm>
          <a:prstGeom prst="roundRect">
            <a:avLst>
              <a:gd name="adj" fmla="val 554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银行账户</a:t>
            </a:r>
          </a:p>
        </p:txBody>
      </p: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EE79BA90-E23B-4EFD-9B46-11DB3BC8300D}"/>
              </a:ext>
            </a:extLst>
          </p:cNvPr>
          <p:cNvCxnSpPr>
            <a:cxnSpLocks/>
            <a:stCxn id="28" idx="3"/>
            <a:endCxn id="78" idx="1"/>
          </p:cNvCxnSpPr>
          <p:nvPr/>
        </p:nvCxnSpPr>
        <p:spPr>
          <a:xfrm>
            <a:off x="9689843" y="4368486"/>
            <a:ext cx="973694" cy="269249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圆角矩形 7">
            <a:extLst>
              <a:ext uri="{FF2B5EF4-FFF2-40B4-BE49-F238E27FC236}">
                <a16:creationId xmlns:a16="http://schemas.microsoft.com/office/drawing/2014/main" id="{95A19A9D-2F5E-4FC6-B608-DE7A18951B0D}"/>
              </a:ext>
            </a:extLst>
          </p:cNvPr>
          <p:cNvSpPr/>
          <p:nvPr/>
        </p:nvSpPr>
        <p:spPr>
          <a:xfrm>
            <a:off x="10663537" y="4445202"/>
            <a:ext cx="1196776" cy="385063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F2AE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银行账户</a:t>
            </a:r>
          </a:p>
        </p:txBody>
      </p:sp>
      <p:sp>
        <p:nvSpPr>
          <p:cNvPr id="83" name="圆角矩形 7">
            <a:extLst>
              <a:ext uri="{FF2B5EF4-FFF2-40B4-BE49-F238E27FC236}">
                <a16:creationId xmlns:a16="http://schemas.microsoft.com/office/drawing/2014/main" id="{EC0C80FE-052C-444A-BD9A-BFEDB3DFF280}"/>
              </a:ext>
            </a:extLst>
          </p:cNvPr>
          <p:cNvSpPr/>
          <p:nvPr/>
        </p:nvSpPr>
        <p:spPr>
          <a:xfrm>
            <a:off x="564642" y="4757134"/>
            <a:ext cx="1196776" cy="385063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F2AE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支付账户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6828785-1B22-4D15-AEAC-D0466896762D}"/>
              </a:ext>
            </a:extLst>
          </p:cNvPr>
          <p:cNvSpPr txBox="1"/>
          <p:nvPr/>
        </p:nvSpPr>
        <p:spPr>
          <a:xfrm>
            <a:off x="2649097" y="2155393"/>
            <a:ext cx="461665" cy="164440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关联子女</a:t>
            </a:r>
          </a:p>
        </p:txBody>
      </p:sp>
    </p:spTree>
    <p:extLst>
      <p:ext uri="{BB962C8B-B14F-4D97-AF65-F5344CB8AC3E}">
        <p14:creationId xmlns:p14="http://schemas.microsoft.com/office/powerpoint/2010/main" val="3644795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 animBg="1"/>
      <p:bldP spid="82" grpId="0" animBg="1"/>
      <p:bldP spid="8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B78D18E-CB9A-4847-B273-BB4EF8FFBC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用户统一账户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5AEF0752-DD7F-41F2-BB4D-26E5271DBD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属于本地市民的统一账户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311E8D1-0D2E-4005-9710-96F680A67164}"/>
              </a:ext>
            </a:extLst>
          </p:cNvPr>
          <p:cNvGrpSpPr/>
          <p:nvPr/>
        </p:nvGrpSpPr>
        <p:grpSpPr>
          <a:xfrm>
            <a:off x="2598106" y="3617829"/>
            <a:ext cx="1706032" cy="636467"/>
            <a:chOff x="7170547" y="3212976"/>
            <a:chExt cx="1706032" cy="636467"/>
          </a:xfrm>
        </p:grpSpPr>
        <p:sp>
          <p:nvSpPr>
            <p:cNvPr id="4" name="圆角矩形 7">
              <a:extLst>
                <a:ext uri="{FF2B5EF4-FFF2-40B4-BE49-F238E27FC236}">
                  <a16:creationId xmlns:a16="http://schemas.microsoft.com/office/drawing/2014/main" id="{E8E804BB-59A7-4172-BF42-9D844E515944}"/>
                </a:ext>
              </a:extLst>
            </p:cNvPr>
            <p:cNvSpPr/>
            <p:nvPr/>
          </p:nvSpPr>
          <p:spPr>
            <a:xfrm>
              <a:off x="7170547" y="3212976"/>
              <a:ext cx="1706032" cy="636467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身份识别</a:t>
              </a:r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F3B36E2-12ED-4C42-8106-AD76253F83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prstClr val="black"/>
                <a:schemeClr val="bg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9651" y="3310370"/>
              <a:ext cx="539073" cy="539073"/>
            </a:xfrm>
            <a:prstGeom prst="rect">
              <a:avLst/>
            </a:prstGeom>
          </p:spPr>
        </p:pic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7AD10CF4-9142-4555-B4E5-F8AFFF522F7E}"/>
              </a:ext>
            </a:extLst>
          </p:cNvPr>
          <p:cNvGrpSpPr/>
          <p:nvPr/>
        </p:nvGrpSpPr>
        <p:grpSpPr>
          <a:xfrm>
            <a:off x="4902362" y="3617829"/>
            <a:ext cx="1872208" cy="636467"/>
            <a:chOff x="6259037" y="6051238"/>
            <a:chExt cx="1872208" cy="636467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0858D92-47D1-48B9-B7D5-6CDF17347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bg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3152" y="6090480"/>
              <a:ext cx="557982" cy="557982"/>
            </a:xfrm>
            <a:prstGeom prst="rect">
              <a:avLst/>
            </a:prstGeom>
          </p:spPr>
        </p:pic>
        <p:sp>
          <p:nvSpPr>
            <p:cNvPr id="8" name="圆角矩形 11">
              <a:extLst>
                <a:ext uri="{FF2B5EF4-FFF2-40B4-BE49-F238E27FC236}">
                  <a16:creationId xmlns:a16="http://schemas.microsoft.com/office/drawing/2014/main" id="{F1459716-7A83-4D48-8667-B43F8C96A73D}"/>
                </a:ext>
              </a:extLst>
            </p:cNvPr>
            <p:cNvSpPr/>
            <p:nvPr/>
          </p:nvSpPr>
          <p:spPr>
            <a:xfrm>
              <a:off x="6259037" y="6051238"/>
              <a:ext cx="1872208" cy="636467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统一账户</a:t>
              </a:r>
            </a:p>
          </p:txBody>
        </p:sp>
      </p:grp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773B9870-95A2-47A7-A2F2-F73BE13D1CDA}"/>
              </a:ext>
            </a:extLst>
          </p:cNvPr>
          <p:cNvCxnSpPr>
            <a:stCxn id="4" idx="3"/>
            <a:endCxn id="8" idx="1"/>
          </p:cNvCxnSpPr>
          <p:nvPr/>
        </p:nvCxnSpPr>
        <p:spPr>
          <a:xfrm>
            <a:off x="4304138" y="3936063"/>
            <a:ext cx="598224" cy="0"/>
          </a:xfrm>
          <a:prstGeom prst="straightConnector1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251137AE-CAE8-4486-9892-6A77E32A3EE8}"/>
              </a:ext>
            </a:extLst>
          </p:cNvPr>
          <p:cNvGrpSpPr/>
          <p:nvPr/>
        </p:nvGrpSpPr>
        <p:grpSpPr>
          <a:xfrm>
            <a:off x="7854690" y="1193927"/>
            <a:ext cx="1706032" cy="5484270"/>
            <a:chOff x="6188072" y="1064293"/>
            <a:chExt cx="1706032" cy="5484270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A48E95F3-8399-431B-A30C-2905A8CA10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bg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8072" y="1221178"/>
              <a:ext cx="343673" cy="322698"/>
            </a:xfrm>
            <a:prstGeom prst="rect">
              <a:avLst/>
            </a:prstGeom>
          </p:spPr>
        </p:pic>
        <p:sp>
          <p:nvSpPr>
            <p:cNvPr id="15" name="圆角矩形 23">
              <a:extLst>
                <a:ext uri="{FF2B5EF4-FFF2-40B4-BE49-F238E27FC236}">
                  <a16:creationId xmlns:a16="http://schemas.microsoft.com/office/drawing/2014/main" id="{92505F44-F49F-4E4D-BEC7-41B7EE941297}"/>
                </a:ext>
              </a:extLst>
            </p:cNvPr>
            <p:cNvSpPr/>
            <p:nvPr/>
          </p:nvSpPr>
          <p:spPr>
            <a:xfrm>
              <a:off x="6188072" y="1064293"/>
              <a:ext cx="1706032" cy="636467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社保账户</a:t>
              </a:r>
            </a:p>
          </p:txBody>
        </p:sp>
        <p:sp>
          <p:nvSpPr>
            <p:cNvPr id="16" name="圆角矩形 24">
              <a:extLst>
                <a:ext uri="{FF2B5EF4-FFF2-40B4-BE49-F238E27FC236}">
                  <a16:creationId xmlns:a16="http://schemas.microsoft.com/office/drawing/2014/main" id="{1D23785E-6903-426C-973F-9EA123B21A46}"/>
                </a:ext>
              </a:extLst>
            </p:cNvPr>
            <p:cNvSpPr/>
            <p:nvPr/>
          </p:nvSpPr>
          <p:spPr>
            <a:xfrm>
              <a:off x="6188072" y="1872260"/>
              <a:ext cx="1706032" cy="636467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医疗账户</a:t>
              </a:r>
            </a:p>
          </p:txBody>
        </p:sp>
        <p:sp>
          <p:nvSpPr>
            <p:cNvPr id="17" name="圆角矩形 25">
              <a:extLst>
                <a:ext uri="{FF2B5EF4-FFF2-40B4-BE49-F238E27FC236}">
                  <a16:creationId xmlns:a16="http://schemas.microsoft.com/office/drawing/2014/main" id="{B8E10DD5-1878-45A4-B1B1-14C871FAC4B0}"/>
                </a:ext>
              </a:extLst>
            </p:cNvPr>
            <p:cNvSpPr/>
            <p:nvPr/>
          </p:nvSpPr>
          <p:spPr>
            <a:xfrm>
              <a:off x="6188072" y="2680227"/>
              <a:ext cx="1706032" cy="636467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理财账户</a:t>
              </a:r>
            </a:p>
          </p:txBody>
        </p:sp>
        <p:sp>
          <p:nvSpPr>
            <p:cNvPr id="18" name="圆角矩形 26">
              <a:extLst>
                <a:ext uri="{FF2B5EF4-FFF2-40B4-BE49-F238E27FC236}">
                  <a16:creationId xmlns:a16="http://schemas.microsoft.com/office/drawing/2014/main" id="{320107DB-70CE-4FE0-857F-DA96E1989BE6}"/>
                </a:ext>
              </a:extLst>
            </p:cNvPr>
            <p:cNvSpPr/>
            <p:nvPr/>
          </p:nvSpPr>
          <p:spPr>
            <a:xfrm>
              <a:off x="6188072" y="3488194"/>
              <a:ext cx="1706032" cy="636467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水电账户</a:t>
              </a:r>
            </a:p>
          </p:txBody>
        </p:sp>
        <p:sp>
          <p:nvSpPr>
            <p:cNvPr id="19" name="圆角矩形 27">
              <a:extLst>
                <a:ext uri="{FF2B5EF4-FFF2-40B4-BE49-F238E27FC236}">
                  <a16:creationId xmlns:a16="http://schemas.microsoft.com/office/drawing/2014/main" id="{4A4D1852-995B-4B4A-A227-9DADB13A4B49}"/>
                </a:ext>
              </a:extLst>
            </p:cNvPr>
            <p:cNvSpPr/>
            <p:nvPr/>
          </p:nvSpPr>
          <p:spPr>
            <a:xfrm>
              <a:off x="6188072" y="4296161"/>
              <a:ext cx="1706032" cy="636467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车辆账户</a:t>
              </a:r>
            </a:p>
          </p:txBody>
        </p:sp>
        <p:sp>
          <p:nvSpPr>
            <p:cNvPr id="20" name="圆角矩形 28">
              <a:extLst>
                <a:ext uri="{FF2B5EF4-FFF2-40B4-BE49-F238E27FC236}">
                  <a16:creationId xmlns:a16="http://schemas.microsoft.com/office/drawing/2014/main" id="{033C88FE-54BE-4FD8-A1EF-E65CADD0B08F}"/>
                </a:ext>
              </a:extLst>
            </p:cNvPr>
            <p:cNvSpPr/>
            <p:nvPr/>
          </p:nvSpPr>
          <p:spPr>
            <a:xfrm>
              <a:off x="6188072" y="5104128"/>
              <a:ext cx="1706032" cy="636467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支付账户</a:t>
              </a:r>
            </a:p>
          </p:txBody>
        </p:sp>
        <p:sp>
          <p:nvSpPr>
            <p:cNvPr id="21" name="圆角矩形 29">
              <a:extLst>
                <a:ext uri="{FF2B5EF4-FFF2-40B4-BE49-F238E27FC236}">
                  <a16:creationId xmlns:a16="http://schemas.microsoft.com/office/drawing/2014/main" id="{F3375887-EC2D-4004-9118-2FF60B2639E9}"/>
                </a:ext>
              </a:extLst>
            </p:cNvPr>
            <p:cNvSpPr/>
            <p:nvPr/>
          </p:nvSpPr>
          <p:spPr>
            <a:xfrm>
              <a:off x="6188072" y="5912096"/>
              <a:ext cx="1706032" cy="636467"/>
            </a:xfrm>
            <a:prstGeom prst="roundRect">
              <a:avLst>
                <a:gd name="adj" fmla="val 5543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其他账户</a:t>
              </a:r>
            </a:p>
          </p:txBody>
        </p:sp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39564715-C717-4A2E-9FE6-299A2AC49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duotone>
                <a:prstClr val="black"/>
                <a:schemeClr val="bg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7441" y="3559826"/>
              <a:ext cx="523499" cy="523499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487F480A-D702-4715-9A56-C75A08275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duotone>
                <a:prstClr val="black"/>
                <a:schemeClr val="bg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8034" y="4433284"/>
              <a:ext cx="356963" cy="356963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930BFFC1-70A2-448D-84F7-78B8B859A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duotone>
                <a:prstClr val="black"/>
                <a:schemeClr val="bg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9293" y="2822638"/>
              <a:ext cx="342452" cy="342452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E5F73850-FEDA-4247-B274-9B18046AF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duotone>
                <a:prstClr val="black"/>
                <a:schemeClr val="bg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9595" y="5898747"/>
              <a:ext cx="560587" cy="560587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6DCF4D9F-053B-4B46-803B-C91BE70E2D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duotone>
                <a:prstClr val="black"/>
                <a:schemeClr val="bg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8034" y="2055600"/>
              <a:ext cx="343711" cy="343711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6646F065-D80F-4E98-BD39-17FBBF4D9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duotone>
                <a:prstClr val="black"/>
                <a:schemeClr val="bg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3940" y="5202847"/>
              <a:ext cx="430780" cy="430780"/>
            </a:xfrm>
            <a:prstGeom prst="rect">
              <a:avLst/>
            </a:prstGeom>
          </p:spPr>
        </p:pic>
      </p:grp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DDC02EB9-5DCD-42F4-9E0F-F7A3F5320837}"/>
              </a:ext>
            </a:extLst>
          </p:cNvPr>
          <p:cNvCxnSpPr>
            <a:stCxn id="8" idx="3"/>
            <a:endCxn id="15" idx="1"/>
          </p:cNvCxnSpPr>
          <p:nvPr/>
        </p:nvCxnSpPr>
        <p:spPr>
          <a:xfrm flipV="1">
            <a:off x="6774570" y="1512161"/>
            <a:ext cx="1080120" cy="2423902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2127B182-796D-4277-933B-2428B4DE9320}"/>
              </a:ext>
            </a:extLst>
          </p:cNvPr>
          <p:cNvCxnSpPr>
            <a:stCxn id="8" idx="3"/>
            <a:endCxn id="16" idx="1"/>
          </p:cNvCxnSpPr>
          <p:nvPr/>
        </p:nvCxnSpPr>
        <p:spPr>
          <a:xfrm flipV="1">
            <a:off x="6774570" y="2320128"/>
            <a:ext cx="1080120" cy="1615935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CCE9087C-162F-4C66-BCD8-AC57365D73B7}"/>
              </a:ext>
            </a:extLst>
          </p:cNvPr>
          <p:cNvCxnSpPr>
            <a:stCxn id="8" idx="3"/>
            <a:endCxn id="17" idx="1"/>
          </p:cNvCxnSpPr>
          <p:nvPr/>
        </p:nvCxnSpPr>
        <p:spPr>
          <a:xfrm flipV="1">
            <a:off x="6774570" y="3128095"/>
            <a:ext cx="1080120" cy="807968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BAE2E5E0-1B52-4E19-A071-925E507A8474}"/>
              </a:ext>
            </a:extLst>
          </p:cNvPr>
          <p:cNvCxnSpPr>
            <a:stCxn id="8" idx="3"/>
            <a:endCxn id="18" idx="1"/>
          </p:cNvCxnSpPr>
          <p:nvPr/>
        </p:nvCxnSpPr>
        <p:spPr>
          <a:xfrm flipV="1">
            <a:off x="6774570" y="3936062"/>
            <a:ext cx="1080120" cy="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7BC388FB-B101-4594-ADA6-5032B9013453}"/>
              </a:ext>
            </a:extLst>
          </p:cNvPr>
          <p:cNvCxnSpPr>
            <a:stCxn id="8" idx="3"/>
            <a:endCxn id="19" idx="1"/>
          </p:cNvCxnSpPr>
          <p:nvPr/>
        </p:nvCxnSpPr>
        <p:spPr>
          <a:xfrm>
            <a:off x="6774570" y="3936063"/>
            <a:ext cx="1080120" cy="80796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A8E5F2BD-FB99-4BA1-B73F-67FD7CB7D35B}"/>
              </a:ext>
            </a:extLst>
          </p:cNvPr>
          <p:cNvCxnSpPr>
            <a:stCxn id="8" idx="3"/>
            <a:endCxn id="20" idx="1"/>
          </p:cNvCxnSpPr>
          <p:nvPr/>
        </p:nvCxnSpPr>
        <p:spPr>
          <a:xfrm>
            <a:off x="6774570" y="3936063"/>
            <a:ext cx="1080120" cy="161593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5CADC67C-C6C0-4736-84DB-7B7DA995346C}"/>
              </a:ext>
            </a:extLst>
          </p:cNvPr>
          <p:cNvCxnSpPr>
            <a:cxnSpLocks/>
            <a:stCxn id="8" idx="3"/>
            <a:endCxn id="21" idx="1"/>
          </p:cNvCxnSpPr>
          <p:nvPr/>
        </p:nvCxnSpPr>
        <p:spPr>
          <a:xfrm>
            <a:off x="6774570" y="3936063"/>
            <a:ext cx="1080120" cy="242390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图片 43">
            <a:extLst>
              <a:ext uri="{FF2B5EF4-FFF2-40B4-BE49-F238E27FC236}">
                <a16:creationId xmlns:a16="http://schemas.microsoft.com/office/drawing/2014/main" id="{6B68062D-1919-480A-B33B-4E8C9603149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89" y="2372719"/>
            <a:ext cx="792088" cy="792088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E1E4F159-45BC-4965-AEDE-00F91A556B6A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54" y="4146331"/>
            <a:ext cx="938357" cy="938357"/>
          </a:xfrm>
          <a:prstGeom prst="rect">
            <a:avLst/>
          </a:prstGeom>
        </p:spPr>
      </p:pic>
      <p:sp>
        <p:nvSpPr>
          <p:cNvPr id="46" name="Rectangle 221">
            <a:extLst>
              <a:ext uri="{FF2B5EF4-FFF2-40B4-BE49-F238E27FC236}">
                <a16:creationId xmlns:a16="http://schemas.microsoft.com/office/drawing/2014/main" id="{6F06520A-7256-4E37-8805-5E08670759FB}"/>
              </a:ext>
            </a:extLst>
          </p:cNvPr>
          <p:cNvSpPr/>
          <p:nvPr/>
        </p:nvSpPr>
        <p:spPr>
          <a:xfrm>
            <a:off x="408574" y="3160366"/>
            <a:ext cx="857118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eID</a:t>
            </a:r>
            <a:endParaRPr lang="en-GB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Rectangle 221">
            <a:extLst>
              <a:ext uri="{FF2B5EF4-FFF2-40B4-BE49-F238E27FC236}">
                <a16:creationId xmlns:a16="http://schemas.microsoft.com/office/drawing/2014/main" id="{75C3B776-B0C9-4238-91D1-0D3234047A57}"/>
              </a:ext>
            </a:extLst>
          </p:cNvPr>
          <p:cNvSpPr/>
          <p:nvPr/>
        </p:nvSpPr>
        <p:spPr>
          <a:xfrm>
            <a:off x="210941" y="5042380"/>
            <a:ext cx="1252381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</a:t>
            </a:r>
            <a:endParaRPr lang="en-GB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9D2BA86A-EA9A-4E1C-BA36-31AB6F3C394D}"/>
              </a:ext>
            </a:extLst>
          </p:cNvPr>
          <p:cNvCxnSpPr>
            <a:stCxn id="44" idx="3"/>
            <a:endCxn id="4" idx="1"/>
          </p:cNvCxnSpPr>
          <p:nvPr/>
        </p:nvCxnSpPr>
        <p:spPr>
          <a:xfrm>
            <a:off x="1233177" y="2768763"/>
            <a:ext cx="1364929" cy="116730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A54580D5-EDD9-4B9C-8705-F9637140161C}"/>
              </a:ext>
            </a:extLst>
          </p:cNvPr>
          <p:cNvCxnSpPr>
            <a:stCxn id="45" idx="3"/>
            <a:endCxn id="4" idx="1"/>
          </p:cNvCxnSpPr>
          <p:nvPr/>
        </p:nvCxnSpPr>
        <p:spPr>
          <a:xfrm flipV="1">
            <a:off x="1306311" y="3936063"/>
            <a:ext cx="1291795" cy="679447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042A1CEA-06C5-47F1-8065-C6355D29B1E6}"/>
              </a:ext>
            </a:extLst>
          </p:cNvPr>
          <p:cNvSpPr txBox="1"/>
          <p:nvPr/>
        </p:nvSpPr>
        <p:spPr>
          <a:xfrm>
            <a:off x="2598106" y="4353542"/>
            <a:ext cx="1706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唯一身份</a:t>
            </a:r>
          </a:p>
        </p:txBody>
      </p:sp>
      <p:sp>
        <p:nvSpPr>
          <p:cNvPr id="53" name="圆角矩形 28">
            <a:extLst>
              <a:ext uri="{FF2B5EF4-FFF2-40B4-BE49-F238E27FC236}">
                <a16:creationId xmlns:a16="http://schemas.microsoft.com/office/drawing/2014/main" id="{CA3FEB55-1B80-4799-94AE-44AC907E762F}"/>
              </a:ext>
            </a:extLst>
          </p:cNvPr>
          <p:cNvSpPr/>
          <p:nvPr/>
        </p:nvSpPr>
        <p:spPr>
          <a:xfrm>
            <a:off x="9787826" y="5229637"/>
            <a:ext cx="1706032" cy="636467"/>
          </a:xfrm>
          <a:prstGeom prst="roundRect">
            <a:avLst>
              <a:gd name="adj" fmla="val 554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聚合支付</a:t>
            </a:r>
          </a:p>
        </p:txBody>
      </p:sp>
    </p:spTree>
    <p:extLst>
      <p:ext uri="{BB962C8B-B14F-4D97-AF65-F5344CB8AC3E}">
        <p14:creationId xmlns:p14="http://schemas.microsoft.com/office/powerpoint/2010/main" val="2322632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5C492E3-F748-42EB-AC56-711750394A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平安的账户输出能力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CE5E2329-D296-4F0A-B35E-C486A5DED831}"/>
              </a:ext>
            </a:extLst>
          </p:cNvPr>
          <p:cNvGrpSpPr/>
          <p:nvPr/>
        </p:nvGrpSpPr>
        <p:grpSpPr>
          <a:xfrm>
            <a:off x="3816209" y="1265039"/>
            <a:ext cx="7915795" cy="5004482"/>
            <a:chOff x="1524475" y="1328717"/>
            <a:chExt cx="7915795" cy="5004482"/>
          </a:xfrm>
        </p:grpSpPr>
        <p:sp>
          <p:nvSpPr>
            <p:cNvPr id="41" name="圆角矩形 5">
              <a:extLst>
                <a:ext uri="{FF2B5EF4-FFF2-40B4-BE49-F238E27FC236}">
                  <a16:creationId xmlns:a16="http://schemas.microsoft.com/office/drawing/2014/main" id="{82895485-643C-4EDB-9FB0-23B3429884B3}"/>
                </a:ext>
              </a:extLst>
            </p:cNvPr>
            <p:cNvSpPr/>
            <p:nvPr/>
          </p:nvSpPr>
          <p:spPr>
            <a:xfrm>
              <a:off x="2110357" y="1455967"/>
              <a:ext cx="1610374" cy="400446"/>
            </a:xfrm>
            <a:prstGeom prst="roundRect">
              <a:avLst>
                <a:gd name="adj" fmla="val 5543"/>
              </a:avLst>
            </a:prstGeom>
            <a:solidFill>
              <a:srgbClr val="00B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留存客户资金</a:t>
              </a:r>
            </a:p>
          </p:txBody>
        </p:sp>
        <p:sp>
          <p:nvSpPr>
            <p:cNvPr id="42" name="圆角矩形 6">
              <a:extLst>
                <a:ext uri="{FF2B5EF4-FFF2-40B4-BE49-F238E27FC236}">
                  <a16:creationId xmlns:a16="http://schemas.microsoft.com/office/drawing/2014/main" id="{312B36C9-CAB7-4417-9EB3-75D3147D0D61}"/>
                </a:ext>
              </a:extLst>
            </p:cNvPr>
            <p:cNvSpPr/>
            <p:nvPr/>
          </p:nvSpPr>
          <p:spPr>
            <a:xfrm>
              <a:off x="3980283" y="1455967"/>
              <a:ext cx="1610374" cy="400446"/>
            </a:xfrm>
            <a:prstGeom prst="roundRect">
              <a:avLst>
                <a:gd name="adj" fmla="val 5543"/>
              </a:avLst>
            </a:prstGeom>
            <a:solidFill>
              <a:srgbClr val="00B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余额便捷支付</a:t>
              </a:r>
            </a:p>
          </p:txBody>
        </p:sp>
        <p:sp>
          <p:nvSpPr>
            <p:cNvPr id="43" name="圆角矩形 7">
              <a:extLst>
                <a:ext uri="{FF2B5EF4-FFF2-40B4-BE49-F238E27FC236}">
                  <a16:creationId xmlns:a16="http://schemas.microsoft.com/office/drawing/2014/main" id="{20B6EACF-FC8A-4B66-9D8E-8A25F2A6A367}"/>
                </a:ext>
              </a:extLst>
            </p:cNvPr>
            <p:cNvSpPr/>
            <p:nvPr/>
          </p:nvSpPr>
          <p:spPr>
            <a:xfrm>
              <a:off x="5850209" y="1455967"/>
              <a:ext cx="1610374" cy="400446"/>
            </a:xfrm>
            <a:prstGeom prst="roundRect">
              <a:avLst>
                <a:gd name="adj" fmla="val 5543"/>
              </a:avLst>
            </a:prstGeom>
            <a:solidFill>
              <a:srgbClr val="00B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资产自动增值</a:t>
              </a:r>
            </a:p>
          </p:txBody>
        </p:sp>
        <p:sp>
          <p:nvSpPr>
            <p:cNvPr id="44" name="圆角矩形 8">
              <a:extLst>
                <a:ext uri="{FF2B5EF4-FFF2-40B4-BE49-F238E27FC236}">
                  <a16:creationId xmlns:a16="http://schemas.microsoft.com/office/drawing/2014/main" id="{6FCEA6A6-4A07-4634-A498-F35BB2198093}"/>
                </a:ext>
              </a:extLst>
            </p:cNvPr>
            <p:cNvSpPr/>
            <p:nvPr/>
          </p:nvSpPr>
          <p:spPr>
            <a:xfrm>
              <a:off x="7720135" y="1455967"/>
              <a:ext cx="1610374" cy="400446"/>
            </a:xfrm>
            <a:prstGeom prst="roundRect">
              <a:avLst>
                <a:gd name="adj" fmla="val 5543"/>
              </a:avLst>
            </a:prstGeom>
            <a:solidFill>
              <a:srgbClr val="00B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符合监管要求</a:t>
              </a:r>
            </a:p>
          </p:txBody>
        </p:sp>
        <p:sp>
          <p:nvSpPr>
            <p:cNvPr id="45" name="圆角矩形 9">
              <a:extLst>
                <a:ext uri="{FF2B5EF4-FFF2-40B4-BE49-F238E27FC236}">
                  <a16:creationId xmlns:a16="http://schemas.microsoft.com/office/drawing/2014/main" id="{6B097420-882A-4CF3-8E62-810FDAD72D3B}"/>
                </a:ext>
              </a:extLst>
            </p:cNvPr>
            <p:cNvSpPr/>
            <p:nvPr/>
          </p:nvSpPr>
          <p:spPr>
            <a:xfrm>
              <a:off x="1996980" y="2431072"/>
              <a:ext cx="7438757" cy="644783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圆角矩形 10">
              <a:extLst>
                <a:ext uri="{FF2B5EF4-FFF2-40B4-BE49-F238E27FC236}">
                  <a16:creationId xmlns:a16="http://schemas.microsoft.com/office/drawing/2014/main" id="{085391F1-4A27-410E-8EA8-2B85708F1570}"/>
                </a:ext>
              </a:extLst>
            </p:cNvPr>
            <p:cNvSpPr/>
            <p:nvPr/>
          </p:nvSpPr>
          <p:spPr>
            <a:xfrm>
              <a:off x="2110357" y="2591916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00B0F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智能钱包</a:t>
              </a:r>
            </a:p>
          </p:txBody>
        </p:sp>
        <p:sp>
          <p:nvSpPr>
            <p:cNvPr id="47" name="圆角矩形 11">
              <a:extLst>
                <a:ext uri="{FF2B5EF4-FFF2-40B4-BE49-F238E27FC236}">
                  <a16:creationId xmlns:a16="http://schemas.microsoft.com/office/drawing/2014/main" id="{F5C1AA41-FCEF-4024-9983-14990C64A49A}"/>
                </a:ext>
              </a:extLst>
            </p:cNvPr>
            <p:cNvSpPr/>
            <p:nvPr/>
          </p:nvSpPr>
          <p:spPr>
            <a:xfrm>
              <a:off x="3574714" y="2591916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00B0F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消费支付</a:t>
              </a:r>
            </a:p>
          </p:txBody>
        </p:sp>
        <p:sp>
          <p:nvSpPr>
            <p:cNvPr id="48" name="圆角矩形 12">
              <a:extLst>
                <a:ext uri="{FF2B5EF4-FFF2-40B4-BE49-F238E27FC236}">
                  <a16:creationId xmlns:a16="http://schemas.microsoft.com/office/drawing/2014/main" id="{2CD02336-13F8-453C-BE7C-2D0A73D152C7}"/>
                </a:ext>
              </a:extLst>
            </p:cNvPr>
            <p:cNvSpPr/>
            <p:nvPr/>
          </p:nvSpPr>
          <p:spPr>
            <a:xfrm>
              <a:off x="6503428" y="2591916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00B0F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投资理财</a:t>
              </a:r>
            </a:p>
          </p:txBody>
        </p:sp>
        <p:sp>
          <p:nvSpPr>
            <p:cNvPr id="49" name="圆角矩形 13">
              <a:extLst>
                <a:ext uri="{FF2B5EF4-FFF2-40B4-BE49-F238E27FC236}">
                  <a16:creationId xmlns:a16="http://schemas.microsoft.com/office/drawing/2014/main" id="{BC3B6B87-ACE0-4BA3-8B3D-27191FE7D2B8}"/>
                </a:ext>
              </a:extLst>
            </p:cNvPr>
            <p:cNvSpPr/>
            <p:nvPr/>
          </p:nvSpPr>
          <p:spPr>
            <a:xfrm>
              <a:off x="7967785" y="2591916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00B0F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投保</a:t>
              </a: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\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理赔</a:t>
              </a:r>
            </a:p>
          </p:txBody>
        </p:sp>
        <p:sp>
          <p:nvSpPr>
            <p:cNvPr id="50" name="圆角矩形 14">
              <a:extLst>
                <a:ext uri="{FF2B5EF4-FFF2-40B4-BE49-F238E27FC236}">
                  <a16:creationId xmlns:a16="http://schemas.microsoft.com/office/drawing/2014/main" id="{86ABC1F0-6D66-4024-9913-8E9C45C58419}"/>
                </a:ext>
              </a:extLst>
            </p:cNvPr>
            <p:cNvSpPr/>
            <p:nvPr/>
          </p:nvSpPr>
          <p:spPr>
            <a:xfrm>
              <a:off x="1996063" y="3551286"/>
              <a:ext cx="7439674" cy="1683423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圆角矩形 15">
              <a:extLst>
                <a:ext uri="{FF2B5EF4-FFF2-40B4-BE49-F238E27FC236}">
                  <a16:creationId xmlns:a16="http://schemas.microsoft.com/office/drawing/2014/main" id="{3EC19E50-B587-4BE3-BA4B-8B696A8C800C}"/>
                </a:ext>
              </a:extLst>
            </p:cNvPr>
            <p:cNvSpPr/>
            <p:nvPr/>
          </p:nvSpPr>
          <p:spPr>
            <a:xfrm>
              <a:off x="2110357" y="4675345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FF66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银行账户</a:t>
              </a:r>
            </a:p>
          </p:txBody>
        </p:sp>
        <p:sp>
          <p:nvSpPr>
            <p:cNvPr id="52" name="圆角矩形 16">
              <a:extLst>
                <a:ext uri="{FF2B5EF4-FFF2-40B4-BE49-F238E27FC236}">
                  <a16:creationId xmlns:a16="http://schemas.microsoft.com/office/drawing/2014/main" id="{C25A6529-7311-4F84-8C25-65E55A219423}"/>
                </a:ext>
              </a:extLst>
            </p:cNvPr>
            <p:cNvSpPr/>
            <p:nvPr/>
          </p:nvSpPr>
          <p:spPr>
            <a:xfrm>
              <a:off x="3574714" y="4675345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FF66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基金账户</a:t>
              </a:r>
            </a:p>
          </p:txBody>
        </p:sp>
        <p:sp>
          <p:nvSpPr>
            <p:cNvPr id="53" name="圆角矩形 17">
              <a:extLst>
                <a:ext uri="{FF2B5EF4-FFF2-40B4-BE49-F238E27FC236}">
                  <a16:creationId xmlns:a16="http://schemas.microsoft.com/office/drawing/2014/main" id="{2D3BF3B2-4B4A-41BD-A9E7-D943C881B314}"/>
                </a:ext>
              </a:extLst>
            </p:cNvPr>
            <p:cNvSpPr/>
            <p:nvPr/>
          </p:nvSpPr>
          <p:spPr>
            <a:xfrm>
              <a:off x="5039071" y="4675345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FF66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支付账户</a:t>
              </a:r>
            </a:p>
          </p:txBody>
        </p:sp>
        <p:sp>
          <p:nvSpPr>
            <p:cNvPr id="54" name="圆角矩形 18">
              <a:extLst>
                <a:ext uri="{FF2B5EF4-FFF2-40B4-BE49-F238E27FC236}">
                  <a16:creationId xmlns:a16="http://schemas.microsoft.com/office/drawing/2014/main" id="{A8E76A06-7DE3-48D0-B4B1-80A8BA33A69A}"/>
                </a:ext>
              </a:extLst>
            </p:cNvPr>
            <p:cNvSpPr/>
            <p:nvPr/>
          </p:nvSpPr>
          <p:spPr>
            <a:xfrm>
              <a:off x="7967785" y="4675345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FF66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积分账户</a:t>
              </a:r>
            </a:p>
          </p:txBody>
        </p:sp>
        <p:sp>
          <p:nvSpPr>
            <p:cNvPr id="55" name="圆角矩形 19">
              <a:extLst>
                <a:ext uri="{FF2B5EF4-FFF2-40B4-BE49-F238E27FC236}">
                  <a16:creationId xmlns:a16="http://schemas.microsoft.com/office/drawing/2014/main" id="{157BEE06-8682-4EDC-8ABC-E65370634A48}"/>
                </a:ext>
              </a:extLst>
            </p:cNvPr>
            <p:cNvSpPr/>
            <p:nvPr/>
          </p:nvSpPr>
          <p:spPr>
            <a:xfrm>
              <a:off x="5041648" y="3722845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FF66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主账户</a:t>
              </a:r>
            </a:p>
          </p:txBody>
        </p:sp>
        <p:sp>
          <p:nvSpPr>
            <p:cNvPr id="56" name="圆角矩形 20">
              <a:extLst>
                <a:ext uri="{FF2B5EF4-FFF2-40B4-BE49-F238E27FC236}">
                  <a16:creationId xmlns:a16="http://schemas.microsoft.com/office/drawing/2014/main" id="{74C0BA7F-CEA3-4D1E-88FF-46145E0DB05E}"/>
                </a:ext>
              </a:extLst>
            </p:cNvPr>
            <p:cNvSpPr/>
            <p:nvPr/>
          </p:nvSpPr>
          <p:spPr>
            <a:xfrm>
              <a:off x="3574714" y="5814018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6800" rIns="0"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微信</a:t>
              </a: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支付宝</a:t>
              </a:r>
            </a:p>
          </p:txBody>
        </p:sp>
        <p:sp>
          <p:nvSpPr>
            <p:cNvPr id="57" name="圆角矩形 21">
              <a:extLst>
                <a:ext uri="{FF2B5EF4-FFF2-40B4-BE49-F238E27FC236}">
                  <a16:creationId xmlns:a16="http://schemas.microsoft.com/office/drawing/2014/main" id="{F25B2543-FE64-447F-B2EF-4E1E498148D6}"/>
                </a:ext>
              </a:extLst>
            </p:cNvPr>
            <p:cNvSpPr/>
            <p:nvPr/>
          </p:nvSpPr>
          <p:spPr>
            <a:xfrm>
              <a:off x="7967785" y="5814018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大华基金</a:t>
              </a:r>
            </a:p>
          </p:txBody>
        </p:sp>
        <p:sp>
          <p:nvSpPr>
            <p:cNvPr id="58" name="圆角矩形 22">
              <a:extLst>
                <a:ext uri="{FF2B5EF4-FFF2-40B4-BE49-F238E27FC236}">
                  <a16:creationId xmlns:a16="http://schemas.microsoft.com/office/drawing/2014/main" id="{319A1A4F-3EB3-4CDF-A459-AC912A60139F}"/>
                </a:ext>
              </a:extLst>
            </p:cNvPr>
            <p:cNvSpPr/>
            <p:nvPr/>
          </p:nvSpPr>
          <p:spPr>
            <a:xfrm>
              <a:off x="5039071" y="5814018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平安银行</a:t>
              </a:r>
            </a:p>
          </p:txBody>
        </p:sp>
        <p:sp>
          <p:nvSpPr>
            <p:cNvPr id="59" name="圆角矩形 23">
              <a:extLst>
                <a:ext uri="{FF2B5EF4-FFF2-40B4-BE49-F238E27FC236}">
                  <a16:creationId xmlns:a16="http://schemas.microsoft.com/office/drawing/2014/main" id="{6231D0AE-60CA-4B37-AC37-2AB4DE6C147A}"/>
                </a:ext>
              </a:extLst>
            </p:cNvPr>
            <p:cNvSpPr/>
            <p:nvPr/>
          </p:nvSpPr>
          <p:spPr>
            <a:xfrm>
              <a:off x="6503428" y="5814018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平安保险</a:t>
              </a:r>
            </a:p>
          </p:txBody>
        </p:sp>
        <p:sp>
          <p:nvSpPr>
            <p:cNvPr id="60" name="圆角矩形 24">
              <a:extLst>
                <a:ext uri="{FF2B5EF4-FFF2-40B4-BE49-F238E27FC236}">
                  <a16:creationId xmlns:a16="http://schemas.microsoft.com/office/drawing/2014/main" id="{29B6EBDD-A1C0-4AD8-8DAB-A459534E0F68}"/>
                </a:ext>
              </a:extLst>
            </p:cNvPr>
            <p:cNvSpPr/>
            <p:nvPr/>
          </p:nvSpPr>
          <p:spPr>
            <a:xfrm>
              <a:off x="6503428" y="4675345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FF66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保险账户</a:t>
              </a:r>
            </a:p>
          </p:txBody>
        </p:sp>
        <p:cxnSp>
          <p:nvCxnSpPr>
            <p:cNvPr id="61" name="直接箭头连接符 60">
              <a:extLst>
                <a:ext uri="{FF2B5EF4-FFF2-40B4-BE49-F238E27FC236}">
                  <a16:creationId xmlns:a16="http://schemas.microsoft.com/office/drawing/2014/main" id="{1B565B43-684C-4784-B856-1FF1BD0FE616}"/>
                </a:ext>
              </a:extLst>
            </p:cNvPr>
            <p:cNvCxnSpPr>
              <a:stCxn id="55" idx="2"/>
              <a:endCxn id="51" idx="0"/>
            </p:cNvCxnSpPr>
            <p:nvPr/>
          </p:nvCxnSpPr>
          <p:spPr>
            <a:xfrm flipH="1">
              <a:off x="2791719" y="4123291"/>
              <a:ext cx="2931291" cy="552054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7B833F46-6942-4FB7-A133-E4C23B296433}"/>
                </a:ext>
              </a:extLst>
            </p:cNvPr>
            <p:cNvCxnSpPr>
              <a:stCxn id="55" idx="2"/>
              <a:endCxn id="52" idx="0"/>
            </p:cNvCxnSpPr>
            <p:nvPr/>
          </p:nvCxnSpPr>
          <p:spPr>
            <a:xfrm flipH="1">
              <a:off x="4256076" y="4123291"/>
              <a:ext cx="1466934" cy="552054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箭头连接符 62">
              <a:extLst>
                <a:ext uri="{FF2B5EF4-FFF2-40B4-BE49-F238E27FC236}">
                  <a16:creationId xmlns:a16="http://schemas.microsoft.com/office/drawing/2014/main" id="{EDDDCFA6-19B0-4E25-B161-B309240B0ED5}"/>
                </a:ext>
              </a:extLst>
            </p:cNvPr>
            <p:cNvCxnSpPr>
              <a:stCxn id="55" idx="2"/>
              <a:endCxn id="53" idx="0"/>
            </p:cNvCxnSpPr>
            <p:nvPr/>
          </p:nvCxnSpPr>
          <p:spPr>
            <a:xfrm flipH="1">
              <a:off x="5720433" y="4123291"/>
              <a:ext cx="2577" cy="552054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>
              <a:extLst>
                <a:ext uri="{FF2B5EF4-FFF2-40B4-BE49-F238E27FC236}">
                  <a16:creationId xmlns:a16="http://schemas.microsoft.com/office/drawing/2014/main" id="{22B2ECC5-95B2-482F-9C8D-C36B6B3F9FF9}"/>
                </a:ext>
              </a:extLst>
            </p:cNvPr>
            <p:cNvCxnSpPr>
              <a:stCxn id="55" idx="2"/>
              <a:endCxn id="54" idx="0"/>
            </p:cNvCxnSpPr>
            <p:nvPr/>
          </p:nvCxnSpPr>
          <p:spPr>
            <a:xfrm>
              <a:off x="5723010" y="4123291"/>
              <a:ext cx="2926137" cy="552054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B0E9D1EB-F764-4362-A620-CDB6912B415F}"/>
                </a:ext>
              </a:extLst>
            </p:cNvPr>
            <p:cNvCxnSpPr>
              <a:stCxn id="55" idx="2"/>
              <a:endCxn id="60" idx="0"/>
            </p:cNvCxnSpPr>
            <p:nvPr/>
          </p:nvCxnSpPr>
          <p:spPr>
            <a:xfrm>
              <a:off x="5723010" y="4123291"/>
              <a:ext cx="1461780" cy="552054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圆角矩形 30">
              <a:extLst>
                <a:ext uri="{FF2B5EF4-FFF2-40B4-BE49-F238E27FC236}">
                  <a16:creationId xmlns:a16="http://schemas.microsoft.com/office/drawing/2014/main" id="{32FAEFAA-9009-418B-9005-BAD7A03F51DC}"/>
                </a:ext>
              </a:extLst>
            </p:cNvPr>
            <p:cNvSpPr/>
            <p:nvPr/>
          </p:nvSpPr>
          <p:spPr>
            <a:xfrm>
              <a:off x="5039071" y="2591916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rgbClr val="00B0F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身份认证</a:t>
              </a:r>
            </a:p>
          </p:txBody>
        </p:sp>
        <p:sp>
          <p:nvSpPr>
            <p:cNvPr id="67" name="圆角矩形 31">
              <a:extLst>
                <a:ext uri="{FF2B5EF4-FFF2-40B4-BE49-F238E27FC236}">
                  <a16:creationId xmlns:a16="http://schemas.microsoft.com/office/drawing/2014/main" id="{262D7F85-D5D0-42DD-9772-468916AFEC36}"/>
                </a:ext>
              </a:extLst>
            </p:cNvPr>
            <p:cNvSpPr/>
            <p:nvPr/>
          </p:nvSpPr>
          <p:spPr>
            <a:xfrm>
              <a:off x="2000596" y="5688416"/>
              <a:ext cx="7439674" cy="644783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圆角矩形 33">
              <a:extLst>
                <a:ext uri="{FF2B5EF4-FFF2-40B4-BE49-F238E27FC236}">
                  <a16:creationId xmlns:a16="http://schemas.microsoft.com/office/drawing/2014/main" id="{20D919A4-E8A3-4744-8DB7-99DBB19007EC}"/>
                </a:ext>
              </a:extLst>
            </p:cNvPr>
            <p:cNvSpPr/>
            <p:nvPr/>
          </p:nvSpPr>
          <p:spPr>
            <a:xfrm>
              <a:off x="2110357" y="5814018"/>
              <a:ext cx="1362724" cy="400446"/>
            </a:xfrm>
            <a:prstGeom prst="roundRect">
              <a:avLst>
                <a:gd name="adj" fmla="val 5543"/>
              </a:avLst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壹钱包</a:t>
              </a:r>
            </a:p>
          </p:txBody>
        </p:sp>
        <p:sp>
          <p:nvSpPr>
            <p:cNvPr id="69" name="圆角矩形 34">
              <a:extLst>
                <a:ext uri="{FF2B5EF4-FFF2-40B4-BE49-F238E27FC236}">
                  <a16:creationId xmlns:a16="http://schemas.microsoft.com/office/drawing/2014/main" id="{DE6BAF34-8240-45C6-8B50-9C863DDFC854}"/>
                </a:ext>
              </a:extLst>
            </p:cNvPr>
            <p:cNvSpPr/>
            <p:nvPr/>
          </p:nvSpPr>
          <p:spPr>
            <a:xfrm>
              <a:off x="2001513" y="1329100"/>
              <a:ext cx="7438757" cy="644400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上箭头 4">
              <a:extLst>
                <a:ext uri="{FF2B5EF4-FFF2-40B4-BE49-F238E27FC236}">
                  <a16:creationId xmlns:a16="http://schemas.microsoft.com/office/drawing/2014/main" id="{06A40B1B-0049-4555-B513-A16D8C927043}"/>
                </a:ext>
              </a:extLst>
            </p:cNvPr>
            <p:cNvSpPr/>
            <p:nvPr/>
          </p:nvSpPr>
          <p:spPr>
            <a:xfrm>
              <a:off x="5478575" y="5234709"/>
              <a:ext cx="484632" cy="453707"/>
            </a:xfrm>
            <a:prstGeom prst="upArrow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上箭头 36">
              <a:extLst>
                <a:ext uri="{FF2B5EF4-FFF2-40B4-BE49-F238E27FC236}">
                  <a16:creationId xmlns:a16="http://schemas.microsoft.com/office/drawing/2014/main" id="{74AB6646-AFBF-45AF-9687-101E6EE59C9B}"/>
                </a:ext>
              </a:extLst>
            </p:cNvPr>
            <p:cNvSpPr/>
            <p:nvPr/>
          </p:nvSpPr>
          <p:spPr>
            <a:xfrm>
              <a:off x="5473584" y="3097579"/>
              <a:ext cx="484632" cy="453707"/>
            </a:xfrm>
            <a:prstGeom prst="upArrow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上箭头 37">
              <a:extLst>
                <a:ext uri="{FF2B5EF4-FFF2-40B4-BE49-F238E27FC236}">
                  <a16:creationId xmlns:a16="http://schemas.microsoft.com/office/drawing/2014/main" id="{43EEC700-FF77-4810-935F-70D5604D8CE1}"/>
                </a:ext>
              </a:extLst>
            </p:cNvPr>
            <p:cNvSpPr/>
            <p:nvPr/>
          </p:nvSpPr>
          <p:spPr>
            <a:xfrm>
              <a:off x="5473584" y="1980643"/>
              <a:ext cx="484632" cy="453707"/>
            </a:xfrm>
            <a:prstGeom prst="upArrow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866CCEF2-A0B6-49F7-9E99-6AEE3FC0F96B}"/>
                </a:ext>
              </a:extLst>
            </p:cNvPr>
            <p:cNvSpPr/>
            <p:nvPr/>
          </p:nvSpPr>
          <p:spPr>
            <a:xfrm>
              <a:off x="1531088" y="5688416"/>
              <a:ext cx="464975" cy="644783"/>
            </a:xfrm>
            <a:prstGeom prst="rect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资源</a:t>
              </a:r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D85A244F-FEC0-4551-ABB0-0E76B6F87652}"/>
                </a:ext>
              </a:extLst>
            </p:cNvPr>
            <p:cNvSpPr/>
            <p:nvPr/>
          </p:nvSpPr>
          <p:spPr>
            <a:xfrm>
              <a:off x="1536538" y="3549909"/>
              <a:ext cx="464975" cy="1684800"/>
            </a:xfrm>
            <a:prstGeom prst="rect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账户体系</a:t>
              </a: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B8F5884C-24DF-4EAF-BE3D-5780FE2F16F1}"/>
                </a:ext>
              </a:extLst>
            </p:cNvPr>
            <p:cNvSpPr/>
            <p:nvPr/>
          </p:nvSpPr>
          <p:spPr>
            <a:xfrm>
              <a:off x="1531087" y="2431072"/>
              <a:ext cx="464975" cy="644783"/>
            </a:xfrm>
            <a:prstGeom prst="rect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场景</a:t>
              </a:r>
            </a:p>
          </p:txBody>
        </p: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8F04D3CF-59BC-47B0-838F-DC4AFCAB9EA2}"/>
                </a:ext>
              </a:extLst>
            </p:cNvPr>
            <p:cNvSpPr/>
            <p:nvPr/>
          </p:nvSpPr>
          <p:spPr>
            <a:xfrm>
              <a:off x="1524475" y="1328717"/>
              <a:ext cx="464975" cy="644783"/>
            </a:xfrm>
            <a:prstGeom prst="rect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价值</a:t>
              </a:r>
            </a:p>
          </p:txBody>
        </p:sp>
      </p:grpSp>
      <p:sp>
        <p:nvSpPr>
          <p:cNvPr id="77" name="文本框 76">
            <a:extLst>
              <a:ext uri="{FF2B5EF4-FFF2-40B4-BE49-F238E27FC236}">
                <a16:creationId xmlns:a16="http://schemas.microsoft.com/office/drawing/2014/main" id="{87DF7DB6-15F3-4BE9-A15F-C014F88C9DAD}"/>
              </a:ext>
            </a:extLst>
          </p:cNvPr>
          <p:cNvSpPr txBox="1"/>
          <p:nvPr/>
        </p:nvSpPr>
        <p:spPr>
          <a:xfrm>
            <a:off x="444137" y="3034169"/>
            <a:ext cx="299134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</a:t>
            </a:r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就有一个平安的客户</a:t>
            </a:r>
          </a:p>
        </p:txBody>
      </p:sp>
    </p:spTree>
    <p:extLst>
      <p:ext uri="{BB962C8B-B14F-4D97-AF65-F5344CB8AC3E}">
        <p14:creationId xmlns:p14="http://schemas.microsoft.com/office/powerpoint/2010/main" val="153608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>
            <a:extLst>
              <a:ext uri="{FF2B5EF4-FFF2-40B4-BE49-F238E27FC236}">
                <a16:creationId xmlns:a16="http://schemas.microsoft.com/office/drawing/2014/main" id="{87FA9E89-C474-4A2C-B4D5-D97E21F8FB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153893">
            <a:off x="3939143" y="2060564"/>
            <a:ext cx="3868037" cy="3477685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E4540E6-ABA7-4A39-9773-6113702A1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统一账户、统一应用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FE5411B-3447-429A-9D04-3CA65F3319CA}"/>
              </a:ext>
            </a:extLst>
          </p:cNvPr>
          <p:cNvSpPr txBox="1"/>
          <p:nvPr/>
        </p:nvSpPr>
        <p:spPr>
          <a:xfrm rot="497617">
            <a:off x="5770183" y="294661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聚合支付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7233733F-C227-48E3-A34D-34B88B2048DE}"/>
              </a:ext>
            </a:extLst>
          </p:cNvPr>
          <p:cNvSpPr txBox="1"/>
          <p:nvPr/>
        </p:nvSpPr>
        <p:spPr>
          <a:xfrm rot="174115">
            <a:off x="6029917" y="45372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智慧服务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A8D3309-DB96-4ED3-BC04-F88700BCC600}"/>
              </a:ext>
            </a:extLst>
          </p:cNvPr>
          <p:cNvCxnSpPr/>
          <p:nvPr/>
        </p:nvCxnSpPr>
        <p:spPr>
          <a:xfrm flipV="1">
            <a:off x="7254020" y="2921414"/>
            <a:ext cx="191595" cy="228660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  <a:miter lim="800000"/>
          </a:ln>
          <a:effectLst/>
        </p:spPr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E01B51B4-2DD1-4FB7-9AF2-31347A09BBEE}"/>
              </a:ext>
            </a:extLst>
          </p:cNvPr>
          <p:cNvCxnSpPr/>
          <p:nvPr/>
        </p:nvCxnSpPr>
        <p:spPr>
          <a:xfrm>
            <a:off x="7254020" y="3356574"/>
            <a:ext cx="191595" cy="216000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  <a:miter lim="800000"/>
          </a:ln>
          <a:effectLst/>
        </p:spPr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657CFFEC-35EA-4A64-B8D3-1A488F0E1568}"/>
              </a:ext>
            </a:extLst>
          </p:cNvPr>
          <p:cNvCxnSpPr/>
          <p:nvPr/>
        </p:nvCxnSpPr>
        <p:spPr>
          <a:xfrm>
            <a:off x="7254020" y="3292061"/>
            <a:ext cx="309214" cy="64513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  <a:miter lim="800000"/>
          </a:ln>
          <a:effectLst/>
        </p:spPr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50791A3A-D548-4FC0-BC81-07DDF66E05D2}"/>
              </a:ext>
            </a:extLst>
          </p:cNvPr>
          <p:cNvCxnSpPr/>
          <p:nvPr/>
        </p:nvCxnSpPr>
        <p:spPr>
          <a:xfrm flipV="1">
            <a:off x="7254020" y="3137414"/>
            <a:ext cx="302720" cy="97353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  <a:miter lim="800000"/>
          </a:ln>
          <a:effectLst/>
        </p:spPr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0B8FF2E2-2236-43A8-89FF-5244996688A2}"/>
              </a:ext>
            </a:extLst>
          </p:cNvPr>
          <p:cNvCxnSpPr/>
          <p:nvPr/>
        </p:nvCxnSpPr>
        <p:spPr>
          <a:xfrm flipV="1">
            <a:off x="7291008" y="4430484"/>
            <a:ext cx="191595" cy="228660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  <a:miter lim="800000"/>
          </a:ln>
          <a:effectLst/>
        </p:spPr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BC1EDC37-D13F-4469-B266-ACB073803B5A}"/>
              </a:ext>
            </a:extLst>
          </p:cNvPr>
          <p:cNvCxnSpPr/>
          <p:nvPr/>
        </p:nvCxnSpPr>
        <p:spPr>
          <a:xfrm>
            <a:off x="7291008" y="4865644"/>
            <a:ext cx="191595" cy="216000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  <a:miter lim="800000"/>
          </a:ln>
          <a:effectLst/>
        </p:spPr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114717CF-F70F-4EDA-9140-ED6963F91911}"/>
              </a:ext>
            </a:extLst>
          </p:cNvPr>
          <p:cNvCxnSpPr/>
          <p:nvPr/>
        </p:nvCxnSpPr>
        <p:spPr>
          <a:xfrm>
            <a:off x="7291008" y="4801131"/>
            <a:ext cx="309214" cy="64513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  <a:miter lim="800000"/>
          </a:ln>
          <a:effectLst/>
        </p:spPr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FB5004BC-2F0D-4B17-894B-517D30C6FCF2}"/>
              </a:ext>
            </a:extLst>
          </p:cNvPr>
          <p:cNvCxnSpPr/>
          <p:nvPr/>
        </p:nvCxnSpPr>
        <p:spPr>
          <a:xfrm flipV="1">
            <a:off x="7291008" y="4646484"/>
            <a:ext cx="302720" cy="97353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  <a:miter lim="800000"/>
          </a:ln>
          <a:effectLst/>
        </p:spPr>
      </p:cxnSp>
      <p:sp>
        <p:nvSpPr>
          <p:cNvPr id="46" name="椭圆 45">
            <a:extLst>
              <a:ext uri="{FF2B5EF4-FFF2-40B4-BE49-F238E27FC236}">
                <a16:creationId xmlns:a16="http://schemas.microsoft.com/office/drawing/2014/main" id="{994132B5-7879-430E-8F18-176A8F73539E}"/>
              </a:ext>
            </a:extLst>
          </p:cNvPr>
          <p:cNvSpPr/>
          <p:nvPr/>
        </p:nvSpPr>
        <p:spPr>
          <a:xfrm rot="2222894">
            <a:off x="7347005" y="2503620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路桥收费</a:t>
            </a:r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D5916771-2CC9-403C-894E-6F74211A8130}"/>
              </a:ext>
            </a:extLst>
          </p:cNvPr>
          <p:cNvSpPr/>
          <p:nvPr/>
        </p:nvSpPr>
        <p:spPr>
          <a:xfrm rot="3535489">
            <a:off x="7443305" y="3269509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车辆</a:t>
            </a: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4FBB4C0C-D1FC-4371-8911-47D564786738}"/>
              </a:ext>
            </a:extLst>
          </p:cNvPr>
          <p:cNvSpPr/>
          <p:nvPr/>
        </p:nvSpPr>
        <p:spPr>
          <a:xfrm rot="2750776">
            <a:off x="8100793" y="3114280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房产</a:t>
            </a:r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0D717514-81AC-442A-B2B4-1B47C751B38D}"/>
              </a:ext>
            </a:extLst>
          </p:cNvPr>
          <p:cNvSpPr/>
          <p:nvPr/>
        </p:nvSpPr>
        <p:spPr>
          <a:xfrm rot="2750776">
            <a:off x="8055377" y="2416019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洗车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24998A25-DEDA-421C-8570-408B051B1FE8}"/>
              </a:ext>
            </a:extLst>
          </p:cNvPr>
          <p:cNvSpPr txBox="1"/>
          <p:nvPr/>
        </p:nvSpPr>
        <p:spPr>
          <a:xfrm>
            <a:off x="4499854" y="28654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商业信息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EE240D47-0F64-4F7B-ACEB-A3F093E993F8}"/>
              </a:ext>
            </a:extLst>
          </p:cNvPr>
          <p:cNvCxnSpPr/>
          <p:nvPr/>
        </p:nvCxnSpPr>
        <p:spPr>
          <a:xfrm>
            <a:off x="4388729" y="3035744"/>
            <a:ext cx="439110" cy="335329"/>
          </a:xfrm>
          <a:prstGeom prst="line">
            <a:avLst/>
          </a:prstGeom>
          <a:noFill/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E563A2DD-CEF9-46CB-88E7-807824ECA880}"/>
              </a:ext>
            </a:extLst>
          </p:cNvPr>
          <p:cNvSpPr txBox="1"/>
          <p:nvPr/>
        </p:nvSpPr>
        <p:spPr>
          <a:xfrm>
            <a:off x="4267076" y="3125102"/>
            <a:ext cx="438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资金账户</a:t>
            </a:r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B14AA0F2-2841-4926-97F8-42E2FC1C5A50}"/>
              </a:ext>
            </a:extLst>
          </p:cNvPr>
          <p:cNvCxnSpPr/>
          <p:nvPr/>
        </p:nvCxnSpPr>
        <p:spPr>
          <a:xfrm flipV="1">
            <a:off x="4402740" y="4106666"/>
            <a:ext cx="372126" cy="308123"/>
          </a:xfrm>
          <a:prstGeom prst="line">
            <a:avLst/>
          </a:prstGeom>
          <a:noFill/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27EAFF81-C6A1-4FC8-A7C1-620FF8557F5B}"/>
              </a:ext>
            </a:extLst>
          </p:cNvPr>
          <p:cNvSpPr txBox="1"/>
          <p:nvPr/>
        </p:nvSpPr>
        <p:spPr>
          <a:xfrm rot="956463">
            <a:off x="4464617" y="4324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身份信息</a:t>
            </a: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C209E36A-F40E-45EC-A2F2-6B53D9F4A516}"/>
              </a:ext>
            </a:extLst>
          </p:cNvPr>
          <p:cNvSpPr/>
          <p:nvPr/>
        </p:nvSpPr>
        <p:spPr>
          <a:xfrm rot="1410719">
            <a:off x="6553809" y="2177961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违章</a:t>
            </a:r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7D7AA94C-E21B-4DCE-9726-F698B1B9E70F}"/>
              </a:ext>
            </a:extLst>
          </p:cNvPr>
          <p:cNvSpPr/>
          <p:nvPr/>
        </p:nvSpPr>
        <p:spPr>
          <a:xfrm rot="192361">
            <a:off x="5723796" y="2220798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信访</a:t>
            </a:r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4C9A1D74-131F-4EB8-BE8D-C5938A1999DC}"/>
              </a:ext>
            </a:extLst>
          </p:cNvPr>
          <p:cNvSpPr/>
          <p:nvPr/>
        </p:nvSpPr>
        <p:spPr>
          <a:xfrm rot="192361">
            <a:off x="4812371" y="2081990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保险</a:t>
            </a: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5A7941BA-96FD-4B14-84ED-83BFA1792E44}"/>
              </a:ext>
            </a:extLst>
          </p:cNvPr>
          <p:cNvSpPr/>
          <p:nvPr/>
        </p:nvSpPr>
        <p:spPr>
          <a:xfrm rot="1208817">
            <a:off x="7359267" y="1787222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租房</a:t>
            </a: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3B504373-1EC5-44EC-902B-7C405659E615}"/>
              </a:ext>
            </a:extLst>
          </p:cNvPr>
          <p:cNvSpPr/>
          <p:nvPr/>
        </p:nvSpPr>
        <p:spPr>
          <a:xfrm rot="2750776">
            <a:off x="7578187" y="4320847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公交</a:t>
            </a: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43FCDB0C-A0BE-4785-B106-E31C0C9F2007}"/>
              </a:ext>
            </a:extLst>
          </p:cNvPr>
          <p:cNvSpPr/>
          <p:nvPr/>
        </p:nvSpPr>
        <p:spPr>
          <a:xfrm rot="4037446">
            <a:off x="7558806" y="5082943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办事</a:t>
            </a:r>
          </a:p>
        </p:txBody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F6645022-0BF1-455E-9D7D-5174CA272E64}"/>
              </a:ext>
            </a:extLst>
          </p:cNvPr>
          <p:cNvSpPr/>
          <p:nvPr/>
        </p:nvSpPr>
        <p:spPr>
          <a:xfrm rot="2750776">
            <a:off x="8211992" y="4961737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出租</a:t>
            </a: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6A5373F4-9B3C-4126-B53B-769299CF4816}"/>
              </a:ext>
            </a:extLst>
          </p:cNvPr>
          <p:cNvSpPr/>
          <p:nvPr/>
        </p:nvSpPr>
        <p:spPr>
          <a:xfrm rot="2750776">
            <a:off x="8268710" y="4291246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地铁</a:t>
            </a:r>
          </a:p>
        </p:txBody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0E023384-1C19-4D29-835A-310F542914BF}"/>
              </a:ext>
            </a:extLst>
          </p:cNvPr>
          <p:cNvSpPr/>
          <p:nvPr/>
        </p:nvSpPr>
        <p:spPr>
          <a:xfrm rot="2547883">
            <a:off x="8950286" y="5053002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公园景点</a:t>
            </a:r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D505B083-39D8-488B-92D8-D338784538E2}"/>
              </a:ext>
            </a:extLst>
          </p:cNvPr>
          <p:cNvSpPr/>
          <p:nvPr/>
        </p:nvSpPr>
        <p:spPr>
          <a:xfrm rot="1208817">
            <a:off x="8705577" y="2201650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户籍</a:t>
            </a:r>
          </a:p>
        </p:txBody>
      </p:sp>
      <p:sp>
        <p:nvSpPr>
          <p:cNvPr id="65" name="椭圆 64">
            <a:extLst>
              <a:ext uri="{FF2B5EF4-FFF2-40B4-BE49-F238E27FC236}">
                <a16:creationId xmlns:a16="http://schemas.microsoft.com/office/drawing/2014/main" id="{45A865C3-1E09-463C-85B0-3DC81225B0E9}"/>
              </a:ext>
            </a:extLst>
          </p:cNvPr>
          <p:cNvSpPr/>
          <p:nvPr/>
        </p:nvSpPr>
        <p:spPr>
          <a:xfrm rot="436633">
            <a:off x="4796065" y="3504015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生活缴费</a:t>
            </a:r>
          </a:p>
        </p:txBody>
      </p:sp>
      <p:sp>
        <p:nvSpPr>
          <p:cNvPr id="66" name="椭圆 65">
            <a:extLst>
              <a:ext uri="{FF2B5EF4-FFF2-40B4-BE49-F238E27FC236}">
                <a16:creationId xmlns:a16="http://schemas.microsoft.com/office/drawing/2014/main" id="{C4122591-0CE1-438C-B742-531EDD504068}"/>
              </a:ext>
            </a:extLst>
          </p:cNvPr>
          <p:cNvSpPr/>
          <p:nvPr/>
        </p:nvSpPr>
        <p:spPr>
          <a:xfrm rot="436633">
            <a:off x="5552065" y="3376133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行政缴费</a:t>
            </a:r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EB622009-D793-4D39-AA24-D6A9B2A31811}"/>
              </a:ext>
            </a:extLst>
          </p:cNvPr>
          <p:cNvSpPr/>
          <p:nvPr/>
        </p:nvSpPr>
        <p:spPr>
          <a:xfrm rot="436633">
            <a:off x="5848379" y="3849612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消费支付</a:t>
            </a:r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1CC15DA4-31B8-4B3C-A1F3-F2D8856F267D}"/>
              </a:ext>
            </a:extLst>
          </p:cNvPr>
          <p:cNvSpPr/>
          <p:nvPr/>
        </p:nvSpPr>
        <p:spPr>
          <a:xfrm rot="878382">
            <a:off x="6376750" y="5142204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医药社保</a:t>
            </a:r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E8A7999D-E722-441F-B2B5-CE915457672F}"/>
              </a:ext>
            </a:extLst>
          </p:cNvPr>
          <p:cNvCxnSpPr>
            <a:cxnSpLocks/>
          </p:cNvCxnSpPr>
          <p:nvPr/>
        </p:nvCxnSpPr>
        <p:spPr>
          <a:xfrm>
            <a:off x="3188698" y="3761870"/>
            <a:ext cx="963330" cy="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sp>
        <p:nvSpPr>
          <p:cNvPr id="72" name="文本框 71">
            <a:extLst>
              <a:ext uri="{FF2B5EF4-FFF2-40B4-BE49-F238E27FC236}">
                <a16:creationId xmlns:a16="http://schemas.microsoft.com/office/drawing/2014/main" id="{A3C961BE-8249-4778-AF8F-7E37ACDE2A8F}"/>
              </a:ext>
            </a:extLst>
          </p:cNvPr>
          <p:cNvSpPr txBox="1"/>
          <p:nvPr/>
        </p:nvSpPr>
        <p:spPr>
          <a:xfrm>
            <a:off x="3158489" y="342647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统一账户</a:t>
            </a:r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CCD50E88-F340-4B71-BF6F-4D3B58FEFCA3}"/>
              </a:ext>
            </a:extLst>
          </p:cNvPr>
          <p:cNvSpPr/>
          <p:nvPr/>
        </p:nvSpPr>
        <p:spPr>
          <a:xfrm rot="2750776">
            <a:off x="7136857" y="5775148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入学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8043DBD2-0F32-49ED-9559-947DBF1FCC03}"/>
              </a:ext>
            </a:extLst>
          </p:cNvPr>
          <p:cNvGrpSpPr/>
          <p:nvPr/>
        </p:nvGrpSpPr>
        <p:grpSpPr>
          <a:xfrm>
            <a:off x="654524" y="3264963"/>
            <a:ext cx="2352170" cy="1060468"/>
            <a:chOff x="446828" y="3233722"/>
            <a:chExt cx="2509340" cy="1131327"/>
          </a:xfrm>
        </p:grpSpPr>
        <p:pic>
          <p:nvPicPr>
            <p:cNvPr id="73" name="图片 72">
              <a:extLst>
                <a:ext uri="{FF2B5EF4-FFF2-40B4-BE49-F238E27FC236}">
                  <a16:creationId xmlns:a16="http://schemas.microsoft.com/office/drawing/2014/main" id="{2B8DDA09-873D-42B1-8A45-4A3BB52F95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847" b="33006"/>
            <a:stretch/>
          </p:blipFill>
          <p:spPr>
            <a:xfrm>
              <a:off x="446828" y="3817309"/>
              <a:ext cx="2509340" cy="547740"/>
            </a:xfrm>
            <a:prstGeom prst="rect">
              <a:avLst/>
            </a:prstGeom>
          </p:spPr>
        </p:pic>
        <p:pic>
          <p:nvPicPr>
            <p:cNvPr id="75" name="图片 74">
              <a:extLst>
                <a:ext uri="{FF2B5EF4-FFF2-40B4-BE49-F238E27FC236}">
                  <a16:creationId xmlns:a16="http://schemas.microsoft.com/office/drawing/2014/main" id="{C0781215-3E9A-4BD2-87A0-A1871F95B4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205" b="35472"/>
            <a:stretch/>
          </p:blipFill>
          <p:spPr>
            <a:xfrm>
              <a:off x="578263" y="3233722"/>
              <a:ext cx="2246470" cy="5275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03193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60295C3-79CB-4AE4-9E21-80C60C4EF3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ctr" anchorCtr="0"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政务服务</a:t>
            </a:r>
            <a:r>
              <a:rPr lang="en-US" altLang="zh-CN" dirty="0"/>
              <a:t>+</a:t>
            </a:r>
            <a:r>
              <a:rPr lang="zh-CN" alt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商业服务</a:t>
            </a:r>
            <a:r>
              <a:rPr lang="zh-CN" altLang="en-US" dirty="0"/>
              <a:t>组合</a:t>
            </a:r>
          </a:p>
        </p:txBody>
      </p: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CFB20BE1-4444-48E8-AAA2-0F9A46D336A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丰富市民应用的场景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400A1E2-53D3-456C-A37E-7653BA61E3A6}"/>
              </a:ext>
            </a:extLst>
          </p:cNvPr>
          <p:cNvGrpSpPr/>
          <p:nvPr/>
        </p:nvGrpSpPr>
        <p:grpSpPr>
          <a:xfrm>
            <a:off x="1185101" y="2076551"/>
            <a:ext cx="9821797" cy="3731056"/>
            <a:chOff x="720697" y="2887720"/>
            <a:chExt cx="9821797" cy="3731056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B38058F-8A87-401B-9C0B-001E4357AB5A}"/>
                </a:ext>
              </a:extLst>
            </p:cNvPr>
            <p:cNvSpPr/>
            <p:nvPr/>
          </p:nvSpPr>
          <p:spPr bwMode="auto">
            <a:xfrm>
              <a:off x="4739038" y="2887720"/>
              <a:ext cx="5803456" cy="3250745"/>
            </a:xfrm>
            <a:prstGeom prst="rect">
              <a:avLst/>
            </a:prstGeom>
            <a:solidFill>
              <a:srgbClr val="E3EA58">
                <a:alpha val="69804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7BD6A9B-7993-4616-A0C2-0F0770C2F574}"/>
                </a:ext>
              </a:extLst>
            </p:cNvPr>
            <p:cNvSpPr/>
            <p:nvPr/>
          </p:nvSpPr>
          <p:spPr bwMode="auto">
            <a:xfrm>
              <a:off x="720698" y="2887720"/>
              <a:ext cx="2009171" cy="995083"/>
            </a:xfrm>
            <a:prstGeom prst="rect">
              <a:avLst/>
            </a:prstGeom>
            <a:solidFill>
              <a:srgbClr val="DAE3E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29A9D689-DEC1-4984-9BA6-3AC7500C95CD}"/>
                </a:ext>
              </a:extLst>
            </p:cNvPr>
            <p:cNvSpPr/>
            <p:nvPr/>
          </p:nvSpPr>
          <p:spPr bwMode="auto">
            <a:xfrm>
              <a:off x="2729869" y="2894362"/>
              <a:ext cx="2009171" cy="1892791"/>
            </a:xfrm>
            <a:prstGeom prst="rect">
              <a:avLst/>
            </a:prstGeom>
            <a:solidFill>
              <a:srgbClr val="407D9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6CC92E1-BAA1-49F1-9F2B-E8863E367ADF}"/>
                </a:ext>
              </a:extLst>
            </p:cNvPr>
            <p:cNvSpPr/>
            <p:nvPr/>
          </p:nvSpPr>
          <p:spPr bwMode="auto">
            <a:xfrm>
              <a:off x="2729869" y="4776564"/>
              <a:ext cx="2009171" cy="1361901"/>
            </a:xfrm>
            <a:prstGeom prst="rect">
              <a:avLst/>
            </a:prstGeom>
            <a:solidFill>
              <a:srgbClr val="CCC4C2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BEE1AE8-E51D-4697-98B1-D8D63EF410CF}"/>
                </a:ext>
              </a:extLst>
            </p:cNvPr>
            <p:cNvSpPr/>
            <p:nvPr/>
          </p:nvSpPr>
          <p:spPr bwMode="auto">
            <a:xfrm>
              <a:off x="720697" y="3882803"/>
              <a:ext cx="2009171" cy="2255662"/>
            </a:xfrm>
            <a:prstGeom prst="rect">
              <a:avLst/>
            </a:prstGeom>
            <a:solidFill>
              <a:srgbClr val="ACADAC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6AE5DCA-D018-41C6-9509-4497567B8153}"/>
                </a:ext>
              </a:extLst>
            </p:cNvPr>
            <p:cNvSpPr/>
            <p:nvPr/>
          </p:nvSpPr>
          <p:spPr bwMode="auto">
            <a:xfrm>
              <a:off x="4739039" y="2894362"/>
              <a:ext cx="3611585" cy="1892791"/>
            </a:xfrm>
            <a:prstGeom prst="rect">
              <a:avLst/>
            </a:prstGeom>
            <a:solidFill>
              <a:srgbClr val="F89458">
                <a:alpha val="69804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85F8F87-D13A-448B-BE8B-0E3796C49D05}"/>
                </a:ext>
              </a:extLst>
            </p:cNvPr>
            <p:cNvSpPr/>
            <p:nvPr/>
          </p:nvSpPr>
          <p:spPr bwMode="auto">
            <a:xfrm>
              <a:off x="720697" y="6121234"/>
              <a:ext cx="9821797" cy="497542"/>
            </a:xfrm>
            <a:prstGeom prst="rect">
              <a:avLst/>
            </a:prstGeom>
            <a:solidFill>
              <a:srgbClr val="A2E2FC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E4A16DA-683E-42A1-A4BA-915E9D2FCE51}"/>
              </a:ext>
            </a:extLst>
          </p:cNvPr>
          <p:cNvSpPr txBox="1"/>
          <p:nvPr/>
        </p:nvSpPr>
        <p:spPr>
          <a:xfrm flipH="1">
            <a:off x="1431600" y="2389427"/>
            <a:ext cx="1586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教育培训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C48F97E-D84B-4156-93FC-299DEA925598}"/>
              </a:ext>
            </a:extLst>
          </p:cNvPr>
          <p:cNvSpPr txBox="1"/>
          <p:nvPr/>
        </p:nvSpPr>
        <p:spPr>
          <a:xfrm flipH="1">
            <a:off x="3413310" y="2879332"/>
            <a:ext cx="1586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出行服务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94F256C-69EC-4323-B4BA-4DA2DF08F8FB}"/>
              </a:ext>
            </a:extLst>
          </p:cNvPr>
          <p:cNvSpPr txBox="1"/>
          <p:nvPr/>
        </p:nvSpPr>
        <p:spPr>
          <a:xfrm flipH="1">
            <a:off x="1410737" y="3965395"/>
            <a:ext cx="1555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车辆服务</a:t>
            </a:r>
          </a:p>
        </p:txBody>
      </p:sp>
      <p:sp>
        <p:nvSpPr>
          <p:cNvPr id="14" name="文本框 18">
            <a:extLst>
              <a:ext uri="{FF2B5EF4-FFF2-40B4-BE49-F238E27FC236}">
                <a16:creationId xmlns:a16="http://schemas.microsoft.com/office/drawing/2014/main" id="{1159FBF8-53BB-4656-BA2B-DEEC7AA94D05}"/>
              </a:ext>
            </a:extLst>
          </p:cNvPr>
          <p:cNvSpPr txBox="1"/>
          <p:nvPr/>
        </p:nvSpPr>
        <p:spPr>
          <a:xfrm flipH="1">
            <a:off x="3636080" y="4470295"/>
            <a:ext cx="1125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健康服务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0D0D557-25BF-4A40-9AEE-792CE6EB3BCF}"/>
              </a:ext>
            </a:extLst>
          </p:cNvPr>
          <p:cNvSpPr/>
          <p:nvPr/>
        </p:nvSpPr>
        <p:spPr>
          <a:xfrm>
            <a:off x="6224402" y="2844922"/>
            <a:ext cx="1217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购物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电商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E46800-CBCF-4803-A4A2-92C0B0AEF125}"/>
              </a:ext>
            </a:extLst>
          </p:cNvPr>
          <p:cNvSpPr/>
          <p:nvPr/>
        </p:nvSpPr>
        <p:spPr>
          <a:xfrm>
            <a:off x="8998385" y="4453064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O2O</a:t>
            </a:r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8DF2332-2B82-46D0-9D46-46D434BF081E}"/>
              </a:ext>
            </a:extLst>
          </p:cNvPr>
          <p:cNvSpPr/>
          <p:nvPr/>
        </p:nvSpPr>
        <p:spPr>
          <a:xfrm>
            <a:off x="5365512" y="537417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公共服务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2859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77B8C3A-C3F1-4A64-964E-8FF50AA24E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几个数字了解平安集团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4978234-6778-4B2E-A4A8-597BE8F89D0B}"/>
              </a:ext>
            </a:extLst>
          </p:cNvPr>
          <p:cNvSpPr txBox="1"/>
          <p:nvPr/>
        </p:nvSpPr>
        <p:spPr>
          <a:xfrm>
            <a:off x="2244436" y="1343891"/>
            <a:ext cx="770312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endParaRPr lang="zh-CN" altLang="en-US" sz="239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E16AF6-8F7A-4FCA-9EDD-188AB0BCF096}"/>
              </a:ext>
            </a:extLst>
          </p:cNvPr>
          <p:cNvSpPr txBox="1"/>
          <p:nvPr/>
        </p:nvSpPr>
        <p:spPr>
          <a:xfrm>
            <a:off x="2570018" y="5058635"/>
            <a:ext cx="6878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强排名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F2DE58-C50F-459E-9871-322832874535}"/>
              </a:ext>
            </a:extLst>
          </p:cNvPr>
          <p:cNvSpPr txBox="1"/>
          <p:nvPr/>
        </p:nvSpPr>
        <p:spPr>
          <a:xfrm>
            <a:off x="8763000" y="6579283"/>
            <a:ext cx="342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华为：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72 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腾讯：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331 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阿里：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6362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60295C3-79CB-4AE4-9E21-80C60C4EF3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ctr" anchorCtr="0"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平安的商业服务内容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DB3726-EA9A-4AFB-B66F-9592352F3D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平安开放提供</a:t>
            </a:r>
          </a:p>
        </p:txBody>
      </p: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9F49151B-456C-4405-9B78-D127D101BD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010726"/>
              </p:ext>
            </p:extLst>
          </p:nvPr>
        </p:nvGraphicFramePr>
        <p:xfrm>
          <a:off x="1877895" y="1374332"/>
          <a:ext cx="3715062" cy="5076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86459">
                  <a:extLst>
                    <a:ext uri="{9D8B030D-6E8A-4147-A177-3AD203B41FA5}">
                      <a16:colId xmlns:a16="http://schemas.microsoft.com/office/drawing/2014/main" val="2068288183"/>
                    </a:ext>
                  </a:extLst>
                </a:gridCol>
                <a:gridCol w="2128603">
                  <a:extLst>
                    <a:ext uri="{9D8B030D-6E8A-4147-A177-3AD203B41FA5}">
                      <a16:colId xmlns:a16="http://schemas.microsoft.com/office/drawing/2014/main" val="2815687597"/>
                    </a:ext>
                  </a:extLst>
                </a:gridCol>
              </a:tblGrid>
              <a:tr h="50769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862015"/>
                  </a:ext>
                </a:extLst>
              </a:tr>
              <a:tr h="507696">
                <a:tc rowSpan="5"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保险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意外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旅游险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4893564"/>
                  </a:ext>
                </a:extLst>
              </a:tr>
              <a:tr h="50769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公共交通险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902062"/>
                  </a:ext>
                </a:extLst>
              </a:tr>
              <a:tr h="50769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养老险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7068732"/>
                  </a:ext>
                </a:extLst>
              </a:tr>
              <a:tr h="50769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健康险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7791534"/>
                  </a:ext>
                </a:extLst>
              </a:tr>
              <a:tr h="50769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车险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3322052"/>
                  </a:ext>
                </a:extLst>
              </a:tr>
              <a:tr h="507696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银行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信用卡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6657588"/>
                  </a:ext>
                </a:extLst>
              </a:tr>
              <a:tr h="50769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储蓄卡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7878456"/>
                  </a:ext>
                </a:extLst>
              </a:tr>
              <a:tr h="50769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个人小贷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933748"/>
                  </a:ext>
                </a:extLst>
              </a:tr>
              <a:tr h="50769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信托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平安财富宝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4571731"/>
                  </a:ext>
                </a:extLst>
              </a:tr>
            </a:tbl>
          </a:graphicData>
        </a:graphic>
      </p:graphicFrame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AEB4C8FB-11F5-4E93-AA2A-FBDC7ED517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1272500"/>
              </p:ext>
            </p:extLst>
          </p:nvPr>
        </p:nvGraphicFramePr>
        <p:xfrm>
          <a:off x="6201765" y="1374332"/>
          <a:ext cx="3774189" cy="5076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80497">
                  <a:extLst>
                    <a:ext uri="{9D8B030D-6E8A-4147-A177-3AD203B41FA5}">
                      <a16:colId xmlns:a16="http://schemas.microsoft.com/office/drawing/2014/main" val="2068288183"/>
                    </a:ext>
                  </a:extLst>
                </a:gridCol>
                <a:gridCol w="1993692">
                  <a:extLst>
                    <a:ext uri="{9D8B030D-6E8A-4147-A177-3AD203B41FA5}">
                      <a16:colId xmlns:a16="http://schemas.microsoft.com/office/drawing/2014/main" val="2815687597"/>
                    </a:ext>
                  </a:extLst>
                </a:gridCol>
              </a:tblGrid>
              <a:tr h="50769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862015"/>
                  </a:ext>
                </a:extLst>
              </a:tr>
              <a:tr h="50769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好医生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线上问诊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4893564"/>
                  </a:ext>
                </a:extLst>
              </a:tr>
              <a:tr h="50769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陆金所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个人理财产品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902062"/>
                  </a:ext>
                </a:extLst>
              </a:tr>
              <a:tr h="507696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壹账通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支付渠道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7068732"/>
                  </a:ext>
                </a:extLst>
              </a:tr>
              <a:tr h="507696">
                <a:tc vMerge="1">
                  <a:txBody>
                    <a:bodyPr/>
                    <a:lstStyle/>
                    <a:p>
                      <a:pPr algn="ctr"/>
                      <a:endParaRPr lang="zh-CN" alt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购物（电商）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7791534"/>
                  </a:ext>
                </a:extLst>
              </a:tr>
              <a:tr h="507696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汽车之家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汽车导购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3322052"/>
                  </a:ext>
                </a:extLst>
              </a:tr>
              <a:tr h="507696">
                <a:tc vMerge="1">
                  <a:txBody>
                    <a:bodyPr/>
                    <a:lstStyle/>
                    <a:p>
                      <a:pPr algn="ctr"/>
                      <a:endParaRPr lang="zh-CN" altLang="en-US" sz="2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车辆服务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6657588"/>
                  </a:ext>
                </a:extLst>
              </a:tr>
              <a:tr h="507696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平安</a:t>
                      </a:r>
                      <a:endParaRPr lang="en-US" altLang="zh-CN" sz="2000" b="1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ctr"/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好房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租房服务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7878456"/>
                  </a:ext>
                </a:extLst>
              </a:tr>
              <a:tr h="507696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售房服务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933748"/>
                  </a:ext>
                </a:extLst>
              </a:tr>
              <a:tr h="50769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平安见证宝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电商云服务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51720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2307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BC521DB-DA16-4C58-8DBA-C992EF7BDA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从场景切入，同步建设</a:t>
            </a:r>
          </a:p>
        </p:txBody>
      </p:sp>
      <p:grpSp>
        <p:nvGrpSpPr>
          <p:cNvPr id="15" name="Group 20">
            <a:extLst>
              <a:ext uri="{FF2B5EF4-FFF2-40B4-BE49-F238E27FC236}">
                <a16:creationId xmlns:a16="http://schemas.microsoft.com/office/drawing/2014/main" id="{B3F73682-7735-4EB5-A68C-4F3E893B31DB}"/>
              </a:ext>
            </a:extLst>
          </p:cNvPr>
          <p:cNvGrpSpPr/>
          <p:nvPr/>
        </p:nvGrpSpPr>
        <p:grpSpPr>
          <a:xfrm>
            <a:off x="5396035" y="1290384"/>
            <a:ext cx="6684289" cy="1323439"/>
            <a:chOff x="523016" y="1566211"/>
            <a:chExt cx="6684289" cy="1323439"/>
          </a:xfrm>
        </p:grpSpPr>
        <p:sp>
          <p:nvSpPr>
            <p:cNvPr id="16" name="Rectangle 21">
              <a:extLst>
                <a:ext uri="{FF2B5EF4-FFF2-40B4-BE49-F238E27FC236}">
                  <a16:creationId xmlns:a16="http://schemas.microsoft.com/office/drawing/2014/main" id="{306CC9DF-5D51-46CE-8CBA-1D71169DD629}"/>
                </a:ext>
              </a:extLst>
            </p:cNvPr>
            <p:cNvSpPr/>
            <p:nvPr/>
          </p:nvSpPr>
          <p:spPr>
            <a:xfrm>
              <a:off x="1000900" y="2462193"/>
              <a:ext cx="620640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公共出行是刚需、高频场景</a:t>
              </a:r>
            </a:p>
          </p:txBody>
        </p:sp>
        <p:sp>
          <p:nvSpPr>
            <p:cNvPr id="17" name="TextBox 22">
              <a:extLst>
                <a:ext uri="{FF2B5EF4-FFF2-40B4-BE49-F238E27FC236}">
                  <a16:creationId xmlns:a16="http://schemas.microsoft.com/office/drawing/2014/main" id="{0E6E7B0F-285B-4333-AC55-6B9D492685B8}"/>
                </a:ext>
              </a:extLst>
            </p:cNvPr>
            <p:cNvSpPr txBox="1"/>
            <p:nvPr/>
          </p:nvSpPr>
          <p:spPr>
            <a:xfrm>
              <a:off x="1000901" y="1572374"/>
              <a:ext cx="2895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刚需高频场景</a:t>
              </a:r>
              <a:endParaRPr 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TextBox 23">
              <a:extLst>
                <a:ext uri="{FF2B5EF4-FFF2-40B4-BE49-F238E27FC236}">
                  <a16:creationId xmlns:a16="http://schemas.microsoft.com/office/drawing/2014/main" id="{DE619805-F9CD-43A8-8594-7B416D911957}"/>
                </a:ext>
              </a:extLst>
            </p:cNvPr>
            <p:cNvSpPr txBox="1"/>
            <p:nvPr/>
          </p:nvSpPr>
          <p:spPr>
            <a:xfrm>
              <a:off x="523016" y="1566211"/>
              <a:ext cx="48313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</a:p>
          </p:txBody>
        </p:sp>
      </p:grpSp>
      <p:grpSp>
        <p:nvGrpSpPr>
          <p:cNvPr id="19" name="Group 32">
            <a:extLst>
              <a:ext uri="{FF2B5EF4-FFF2-40B4-BE49-F238E27FC236}">
                <a16:creationId xmlns:a16="http://schemas.microsoft.com/office/drawing/2014/main" id="{2D20DFDA-E4BC-47B8-B324-E3B6277BD7EF}"/>
              </a:ext>
            </a:extLst>
          </p:cNvPr>
          <p:cNvGrpSpPr/>
          <p:nvPr/>
        </p:nvGrpSpPr>
        <p:grpSpPr>
          <a:xfrm>
            <a:off x="5396035" y="3170950"/>
            <a:ext cx="6919958" cy="1323439"/>
            <a:chOff x="523016" y="1566211"/>
            <a:chExt cx="6919958" cy="1323439"/>
          </a:xfrm>
        </p:grpSpPr>
        <p:sp>
          <p:nvSpPr>
            <p:cNvPr id="20" name="Rectangle 33">
              <a:extLst>
                <a:ext uri="{FF2B5EF4-FFF2-40B4-BE49-F238E27FC236}">
                  <a16:creationId xmlns:a16="http://schemas.microsoft.com/office/drawing/2014/main" id="{29C2A15E-51F1-473E-A92F-B550BC66EA76}"/>
                </a:ext>
              </a:extLst>
            </p:cNvPr>
            <p:cNvSpPr/>
            <p:nvPr/>
          </p:nvSpPr>
          <p:spPr>
            <a:xfrm>
              <a:off x="1000899" y="2478721"/>
              <a:ext cx="644207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刚需场景的用户，容易沉淀与获取</a:t>
              </a:r>
              <a:endPara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TextBox 34">
              <a:extLst>
                <a:ext uri="{FF2B5EF4-FFF2-40B4-BE49-F238E27FC236}">
                  <a16:creationId xmlns:a16="http://schemas.microsoft.com/office/drawing/2014/main" id="{B0D47801-6E9A-413B-88FB-E21D14193AC2}"/>
                </a:ext>
              </a:extLst>
            </p:cNvPr>
            <p:cNvSpPr txBox="1"/>
            <p:nvPr/>
          </p:nvSpPr>
          <p:spPr>
            <a:xfrm>
              <a:off x="1000901" y="1609863"/>
              <a:ext cx="2895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用户易获取</a:t>
              </a:r>
              <a:endParaRPr 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TextBox 35">
              <a:extLst>
                <a:ext uri="{FF2B5EF4-FFF2-40B4-BE49-F238E27FC236}">
                  <a16:creationId xmlns:a16="http://schemas.microsoft.com/office/drawing/2014/main" id="{C13575CC-2A03-46B6-AA49-920B45A853A1}"/>
                </a:ext>
              </a:extLst>
            </p:cNvPr>
            <p:cNvSpPr txBox="1"/>
            <p:nvPr/>
          </p:nvSpPr>
          <p:spPr>
            <a:xfrm>
              <a:off x="523016" y="1566211"/>
              <a:ext cx="48313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</a:p>
          </p:txBody>
        </p:sp>
      </p:grpSp>
      <p:grpSp>
        <p:nvGrpSpPr>
          <p:cNvPr id="23" name="Group 32">
            <a:extLst>
              <a:ext uri="{FF2B5EF4-FFF2-40B4-BE49-F238E27FC236}">
                <a16:creationId xmlns:a16="http://schemas.microsoft.com/office/drawing/2014/main" id="{F306773A-9A1F-4F43-B1D0-0EEC5F5BEFC3}"/>
              </a:ext>
            </a:extLst>
          </p:cNvPr>
          <p:cNvGrpSpPr/>
          <p:nvPr/>
        </p:nvGrpSpPr>
        <p:grpSpPr>
          <a:xfrm>
            <a:off x="5396035" y="5051515"/>
            <a:ext cx="6919958" cy="1323439"/>
            <a:chOff x="523016" y="1566211"/>
            <a:chExt cx="6919958" cy="1323439"/>
          </a:xfrm>
        </p:grpSpPr>
        <p:sp>
          <p:nvSpPr>
            <p:cNvPr id="24" name="Rectangle 33">
              <a:extLst>
                <a:ext uri="{FF2B5EF4-FFF2-40B4-BE49-F238E27FC236}">
                  <a16:creationId xmlns:a16="http://schemas.microsoft.com/office/drawing/2014/main" id="{15A4623A-98CA-417C-BCEA-FABD59DFB6BF}"/>
                </a:ext>
              </a:extLst>
            </p:cNvPr>
            <p:cNvSpPr/>
            <p:nvPr/>
          </p:nvSpPr>
          <p:spPr>
            <a:xfrm>
              <a:off x="1000899" y="2478721"/>
              <a:ext cx="644207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统一账户、智慧生活，容易从刚需场景开拓</a:t>
              </a:r>
              <a:endPara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TextBox 34">
              <a:extLst>
                <a:ext uri="{FF2B5EF4-FFF2-40B4-BE49-F238E27FC236}">
                  <a16:creationId xmlns:a16="http://schemas.microsoft.com/office/drawing/2014/main" id="{6637D306-EFD0-4E73-9F3F-29B0AD0F084D}"/>
                </a:ext>
              </a:extLst>
            </p:cNvPr>
            <p:cNvSpPr txBox="1"/>
            <p:nvPr/>
          </p:nvSpPr>
          <p:spPr>
            <a:xfrm>
              <a:off x="1000901" y="1609863"/>
              <a:ext cx="2895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业务易拓展</a:t>
              </a:r>
              <a:endParaRPr 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TextBox 35">
              <a:extLst>
                <a:ext uri="{FF2B5EF4-FFF2-40B4-BE49-F238E27FC236}">
                  <a16:creationId xmlns:a16="http://schemas.microsoft.com/office/drawing/2014/main" id="{11AD59F8-B281-4D1B-9668-8AE1DB32E013}"/>
                </a:ext>
              </a:extLst>
            </p:cNvPr>
            <p:cNvSpPr txBox="1"/>
            <p:nvPr/>
          </p:nvSpPr>
          <p:spPr>
            <a:xfrm>
              <a:off x="523016" y="1566211"/>
              <a:ext cx="48313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</a:p>
          </p:txBody>
        </p:sp>
      </p:grpSp>
      <p:sp>
        <p:nvSpPr>
          <p:cNvPr id="42" name="Oval 5">
            <a:extLst>
              <a:ext uri="{FF2B5EF4-FFF2-40B4-BE49-F238E27FC236}">
                <a16:creationId xmlns:a16="http://schemas.microsoft.com/office/drawing/2014/main" id="{AE48019C-C52B-4A1A-8382-A6701D0CC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2880" y="2430771"/>
            <a:ext cx="1521933" cy="1521933"/>
          </a:xfrm>
          <a:prstGeom prst="ellipse">
            <a:avLst/>
          </a:prstGeom>
          <a:solidFill>
            <a:srgbClr val="1F608B">
              <a:lumMod val="75000"/>
            </a:srgbClr>
          </a:solidFill>
          <a:ln>
            <a:noFill/>
          </a:ln>
          <a:ex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3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  <p:grpSp>
        <p:nvGrpSpPr>
          <p:cNvPr id="43" name="Group 55">
            <a:extLst>
              <a:ext uri="{FF2B5EF4-FFF2-40B4-BE49-F238E27FC236}">
                <a16:creationId xmlns:a16="http://schemas.microsoft.com/office/drawing/2014/main" id="{A4D42AD0-8C1E-4A1F-ABA1-C073D80D898E}"/>
              </a:ext>
            </a:extLst>
          </p:cNvPr>
          <p:cNvGrpSpPr/>
          <p:nvPr/>
        </p:nvGrpSpPr>
        <p:grpSpPr>
          <a:xfrm>
            <a:off x="1119259" y="2257147"/>
            <a:ext cx="1868076" cy="1868076"/>
            <a:chOff x="1119258" y="2257147"/>
            <a:chExt cx="1868076" cy="1868076"/>
          </a:xfrm>
        </p:grpSpPr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465912A9-82EF-4607-BF21-690F7710E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5041" y="2394505"/>
              <a:ext cx="356034" cy="354935"/>
            </a:xfrm>
            <a:custGeom>
              <a:avLst/>
              <a:gdLst>
                <a:gd name="T0" fmla="*/ 207 w 207"/>
                <a:gd name="T1" fmla="*/ 181 h 206"/>
                <a:gd name="T2" fmla="*/ 26 w 207"/>
                <a:gd name="T3" fmla="*/ 0 h 206"/>
                <a:gd name="T4" fmla="*/ 0 w 207"/>
                <a:gd name="T5" fmla="*/ 44 h 206"/>
                <a:gd name="T6" fmla="*/ 163 w 207"/>
                <a:gd name="T7" fmla="*/ 206 h 206"/>
                <a:gd name="T8" fmla="*/ 207 w 207"/>
                <a:gd name="T9" fmla="*/ 18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06">
                  <a:moveTo>
                    <a:pt x="207" y="181"/>
                  </a:moveTo>
                  <a:cubicBezTo>
                    <a:pt x="162" y="107"/>
                    <a:pt x="100" y="45"/>
                    <a:pt x="26" y="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66" y="85"/>
                    <a:pt x="122" y="140"/>
                    <a:pt x="163" y="206"/>
                  </a:cubicBezTo>
                  <a:lnTo>
                    <a:pt x="207" y="181"/>
                  </a:ln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E3A52BB2-7FC5-485C-9ACE-475DFD650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5273" y="2257147"/>
              <a:ext cx="427460" cy="191203"/>
            </a:xfrm>
            <a:custGeom>
              <a:avLst/>
              <a:gdLst>
                <a:gd name="T0" fmla="*/ 0 w 248"/>
                <a:gd name="T1" fmla="*/ 0 h 111"/>
                <a:gd name="T2" fmla="*/ 0 w 248"/>
                <a:gd name="T3" fmla="*/ 51 h 111"/>
                <a:gd name="T4" fmla="*/ 222 w 248"/>
                <a:gd name="T5" fmla="*/ 111 h 111"/>
                <a:gd name="T6" fmla="*/ 248 w 248"/>
                <a:gd name="T7" fmla="*/ 67 h 111"/>
                <a:gd name="T8" fmla="*/ 0 w 248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" h="11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80" y="53"/>
                    <a:pt x="156" y="75"/>
                    <a:pt x="222" y="111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174" y="26"/>
                    <a:pt x="90" y="2"/>
                    <a:pt x="0" y="0"/>
                  </a:cubicBez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AC38EB77-6744-4D75-B2FC-0B4D57EB9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6131" y="2743946"/>
              <a:ext cx="191203" cy="425262"/>
            </a:xfrm>
            <a:custGeom>
              <a:avLst/>
              <a:gdLst>
                <a:gd name="T0" fmla="*/ 45 w 111"/>
                <a:gd name="T1" fmla="*/ 0 h 247"/>
                <a:gd name="T2" fmla="*/ 0 w 111"/>
                <a:gd name="T3" fmla="*/ 26 h 247"/>
                <a:gd name="T4" fmla="*/ 60 w 111"/>
                <a:gd name="T5" fmla="*/ 247 h 247"/>
                <a:gd name="T6" fmla="*/ 111 w 111"/>
                <a:gd name="T7" fmla="*/ 247 h 247"/>
                <a:gd name="T8" fmla="*/ 45 w 111"/>
                <a:gd name="T9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47">
                  <a:moveTo>
                    <a:pt x="45" y="0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37" y="92"/>
                    <a:pt x="58" y="167"/>
                    <a:pt x="60" y="247"/>
                  </a:cubicBezTo>
                  <a:cubicBezTo>
                    <a:pt x="111" y="247"/>
                    <a:pt x="111" y="247"/>
                    <a:pt x="111" y="247"/>
                  </a:cubicBezTo>
                  <a:cubicBezTo>
                    <a:pt x="109" y="158"/>
                    <a:pt x="85" y="74"/>
                    <a:pt x="45" y="0"/>
                  </a:cubicBez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9B215F3E-0A07-471D-88D6-C563BCCC4E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6131" y="3213162"/>
              <a:ext cx="191203" cy="427460"/>
            </a:xfrm>
            <a:custGeom>
              <a:avLst/>
              <a:gdLst>
                <a:gd name="T0" fmla="*/ 60 w 111"/>
                <a:gd name="T1" fmla="*/ 0 h 248"/>
                <a:gd name="T2" fmla="*/ 0 w 111"/>
                <a:gd name="T3" fmla="*/ 222 h 248"/>
                <a:gd name="T4" fmla="*/ 45 w 111"/>
                <a:gd name="T5" fmla="*/ 248 h 248"/>
                <a:gd name="T6" fmla="*/ 111 w 111"/>
                <a:gd name="T7" fmla="*/ 0 h 248"/>
                <a:gd name="T8" fmla="*/ 60 w 111"/>
                <a:gd name="T9" fmla="*/ 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48">
                  <a:moveTo>
                    <a:pt x="60" y="0"/>
                  </a:moveTo>
                  <a:cubicBezTo>
                    <a:pt x="58" y="80"/>
                    <a:pt x="37" y="156"/>
                    <a:pt x="0" y="222"/>
                  </a:cubicBezTo>
                  <a:cubicBezTo>
                    <a:pt x="45" y="248"/>
                    <a:pt x="45" y="248"/>
                    <a:pt x="45" y="248"/>
                  </a:cubicBezTo>
                  <a:cubicBezTo>
                    <a:pt x="85" y="174"/>
                    <a:pt x="109" y="90"/>
                    <a:pt x="111" y="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D4883044-7E8A-47AD-BFBA-E6BBDAAE19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5041" y="3632930"/>
              <a:ext cx="356034" cy="356034"/>
            </a:xfrm>
            <a:custGeom>
              <a:avLst/>
              <a:gdLst>
                <a:gd name="T0" fmla="*/ 207 w 207"/>
                <a:gd name="T1" fmla="*/ 26 h 207"/>
                <a:gd name="T2" fmla="*/ 163 w 207"/>
                <a:gd name="T3" fmla="*/ 0 h 207"/>
                <a:gd name="T4" fmla="*/ 0 w 207"/>
                <a:gd name="T5" fmla="*/ 163 h 207"/>
                <a:gd name="T6" fmla="*/ 26 w 207"/>
                <a:gd name="T7" fmla="*/ 207 h 207"/>
                <a:gd name="T8" fmla="*/ 207 w 207"/>
                <a:gd name="T9" fmla="*/ 26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07">
                  <a:moveTo>
                    <a:pt x="207" y="26"/>
                  </a:moveTo>
                  <a:cubicBezTo>
                    <a:pt x="163" y="0"/>
                    <a:pt x="163" y="0"/>
                    <a:pt x="163" y="0"/>
                  </a:cubicBezTo>
                  <a:cubicBezTo>
                    <a:pt x="122" y="66"/>
                    <a:pt x="66" y="122"/>
                    <a:pt x="0" y="163"/>
                  </a:cubicBezTo>
                  <a:cubicBezTo>
                    <a:pt x="26" y="207"/>
                    <a:pt x="26" y="207"/>
                    <a:pt x="26" y="207"/>
                  </a:cubicBezTo>
                  <a:cubicBezTo>
                    <a:pt x="100" y="162"/>
                    <a:pt x="162" y="100"/>
                    <a:pt x="207" y="26"/>
                  </a:cubicBez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81DB2C22-293F-47A8-B5D7-D8F1224F6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5273" y="3936217"/>
              <a:ext cx="427460" cy="189006"/>
            </a:xfrm>
            <a:custGeom>
              <a:avLst/>
              <a:gdLst>
                <a:gd name="T0" fmla="*/ 248 w 248"/>
                <a:gd name="T1" fmla="*/ 44 h 110"/>
                <a:gd name="T2" fmla="*/ 222 w 248"/>
                <a:gd name="T3" fmla="*/ 0 h 110"/>
                <a:gd name="T4" fmla="*/ 0 w 248"/>
                <a:gd name="T5" fmla="*/ 59 h 110"/>
                <a:gd name="T6" fmla="*/ 0 w 248"/>
                <a:gd name="T7" fmla="*/ 110 h 110"/>
                <a:gd name="T8" fmla="*/ 248 w 248"/>
                <a:gd name="T9" fmla="*/ 4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" h="110">
                  <a:moveTo>
                    <a:pt x="248" y="44"/>
                  </a:moveTo>
                  <a:cubicBezTo>
                    <a:pt x="222" y="0"/>
                    <a:pt x="222" y="0"/>
                    <a:pt x="222" y="0"/>
                  </a:cubicBezTo>
                  <a:cubicBezTo>
                    <a:pt x="156" y="36"/>
                    <a:pt x="80" y="57"/>
                    <a:pt x="0" y="59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90" y="108"/>
                    <a:pt x="174" y="84"/>
                    <a:pt x="248" y="44"/>
                  </a:cubicBez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882EE7D9-E8C7-4085-919F-DFF6C7F4E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6057" y="3936217"/>
              <a:ext cx="425262" cy="189006"/>
            </a:xfrm>
            <a:custGeom>
              <a:avLst/>
              <a:gdLst>
                <a:gd name="T0" fmla="*/ 0 w 247"/>
                <a:gd name="T1" fmla="*/ 44 h 110"/>
                <a:gd name="T2" fmla="*/ 247 w 247"/>
                <a:gd name="T3" fmla="*/ 110 h 110"/>
                <a:gd name="T4" fmla="*/ 247 w 247"/>
                <a:gd name="T5" fmla="*/ 59 h 110"/>
                <a:gd name="T6" fmla="*/ 26 w 247"/>
                <a:gd name="T7" fmla="*/ 0 h 110"/>
                <a:gd name="T8" fmla="*/ 0 w 247"/>
                <a:gd name="T9" fmla="*/ 4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110">
                  <a:moveTo>
                    <a:pt x="0" y="44"/>
                  </a:moveTo>
                  <a:cubicBezTo>
                    <a:pt x="74" y="84"/>
                    <a:pt x="158" y="108"/>
                    <a:pt x="247" y="110"/>
                  </a:cubicBezTo>
                  <a:cubicBezTo>
                    <a:pt x="247" y="59"/>
                    <a:pt x="247" y="59"/>
                    <a:pt x="247" y="59"/>
                  </a:cubicBezTo>
                  <a:cubicBezTo>
                    <a:pt x="167" y="57"/>
                    <a:pt x="92" y="36"/>
                    <a:pt x="26" y="0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51" name="Freeform 13">
              <a:extLst>
                <a:ext uri="{FF2B5EF4-FFF2-40B4-BE49-F238E27FC236}">
                  <a16:creationId xmlns:a16="http://schemas.microsoft.com/office/drawing/2014/main" id="{472308FB-A017-483E-A971-730F51767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6616" y="3632930"/>
              <a:ext cx="354935" cy="356034"/>
            </a:xfrm>
            <a:custGeom>
              <a:avLst/>
              <a:gdLst>
                <a:gd name="T0" fmla="*/ 44 w 206"/>
                <a:gd name="T1" fmla="*/ 0 h 207"/>
                <a:gd name="T2" fmla="*/ 0 w 206"/>
                <a:gd name="T3" fmla="*/ 26 h 207"/>
                <a:gd name="T4" fmla="*/ 181 w 206"/>
                <a:gd name="T5" fmla="*/ 207 h 207"/>
                <a:gd name="T6" fmla="*/ 206 w 206"/>
                <a:gd name="T7" fmla="*/ 163 h 207"/>
                <a:gd name="T8" fmla="*/ 44 w 206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7">
                  <a:moveTo>
                    <a:pt x="44" y="0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45" y="100"/>
                    <a:pt x="107" y="162"/>
                    <a:pt x="181" y="207"/>
                  </a:cubicBezTo>
                  <a:cubicBezTo>
                    <a:pt x="206" y="163"/>
                    <a:pt x="206" y="163"/>
                    <a:pt x="206" y="163"/>
                  </a:cubicBezTo>
                  <a:cubicBezTo>
                    <a:pt x="140" y="122"/>
                    <a:pt x="85" y="66"/>
                    <a:pt x="44" y="0"/>
                  </a:cubicBez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52" name="Freeform 14">
              <a:extLst>
                <a:ext uri="{FF2B5EF4-FFF2-40B4-BE49-F238E27FC236}">
                  <a16:creationId xmlns:a16="http://schemas.microsoft.com/office/drawing/2014/main" id="{08F64224-57AE-45FB-A58B-3DE46DC0B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258" y="3213162"/>
              <a:ext cx="191203" cy="427460"/>
            </a:xfrm>
            <a:custGeom>
              <a:avLst/>
              <a:gdLst>
                <a:gd name="T0" fmla="*/ 0 w 111"/>
                <a:gd name="T1" fmla="*/ 0 h 248"/>
                <a:gd name="T2" fmla="*/ 67 w 111"/>
                <a:gd name="T3" fmla="*/ 248 h 248"/>
                <a:gd name="T4" fmla="*/ 111 w 111"/>
                <a:gd name="T5" fmla="*/ 222 h 248"/>
                <a:gd name="T6" fmla="*/ 51 w 111"/>
                <a:gd name="T7" fmla="*/ 0 h 248"/>
                <a:gd name="T8" fmla="*/ 0 w 111"/>
                <a:gd name="T9" fmla="*/ 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48">
                  <a:moveTo>
                    <a:pt x="0" y="0"/>
                  </a:moveTo>
                  <a:cubicBezTo>
                    <a:pt x="2" y="90"/>
                    <a:pt x="26" y="174"/>
                    <a:pt x="67" y="248"/>
                  </a:cubicBezTo>
                  <a:cubicBezTo>
                    <a:pt x="111" y="222"/>
                    <a:pt x="111" y="222"/>
                    <a:pt x="111" y="222"/>
                  </a:cubicBezTo>
                  <a:cubicBezTo>
                    <a:pt x="75" y="156"/>
                    <a:pt x="53" y="80"/>
                    <a:pt x="5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53" name="Freeform 15">
              <a:extLst>
                <a:ext uri="{FF2B5EF4-FFF2-40B4-BE49-F238E27FC236}">
                  <a16:creationId xmlns:a16="http://schemas.microsoft.com/office/drawing/2014/main" id="{DB14F763-8187-4E7C-93CC-56248616F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258" y="2743946"/>
              <a:ext cx="191203" cy="425262"/>
            </a:xfrm>
            <a:custGeom>
              <a:avLst/>
              <a:gdLst>
                <a:gd name="T0" fmla="*/ 51 w 111"/>
                <a:gd name="T1" fmla="*/ 247 h 247"/>
                <a:gd name="T2" fmla="*/ 111 w 111"/>
                <a:gd name="T3" fmla="*/ 26 h 247"/>
                <a:gd name="T4" fmla="*/ 67 w 111"/>
                <a:gd name="T5" fmla="*/ 0 h 247"/>
                <a:gd name="T6" fmla="*/ 0 w 111"/>
                <a:gd name="T7" fmla="*/ 247 h 247"/>
                <a:gd name="T8" fmla="*/ 51 w 111"/>
                <a:gd name="T9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47">
                  <a:moveTo>
                    <a:pt x="51" y="247"/>
                  </a:moveTo>
                  <a:cubicBezTo>
                    <a:pt x="53" y="167"/>
                    <a:pt x="75" y="92"/>
                    <a:pt x="111" y="26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74"/>
                    <a:pt x="2" y="158"/>
                    <a:pt x="0" y="247"/>
                  </a:cubicBezTo>
                  <a:lnTo>
                    <a:pt x="51" y="247"/>
                  </a:lnTo>
                  <a:close/>
                </a:path>
              </a:pathLst>
            </a:custGeom>
            <a:solidFill>
              <a:srgbClr val="1F608B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F2C4DB83-A4C0-47A2-89AF-2554E5679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6616" y="2394505"/>
              <a:ext cx="354935" cy="354935"/>
            </a:xfrm>
            <a:custGeom>
              <a:avLst/>
              <a:gdLst>
                <a:gd name="T0" fmla="*/ 0 w 206"/>
                <a:gd name="T1" fmla="*/ 181 h 206"/>
                <a:gd name="T2" fmla="*/ 44 w 206"/>
                <a:gd name="T3" fmla="*/ 206 h 206"/>
                <a:gd name="T4" fmla="*/ 206 w 206"/>
                <a:gd name="T5" fmla="*/ 44 h 206"/>
                <a:gd name="T6" fmla="*/ 181 w 206"/>
                <a:gd name="T7" fmla="*/ 0 h 206"/>
                <a:gd name="T8" fmla="*/ 0 w 206"/>
                <a:gd name="T9" fmla="*/ 18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206">
                  <a:moveTo>
                    <a:pt x="0" y="181"/>
                  </a:moveTo>
                  <a:cubicBezTo>
                    <a:pt x="44" y="206"/>
                    <a:pt x="44" y="206"/>
                    <a:pt x="44" y="206"/>
                  </a:cubicBezTo>
                  <a:cubicBezTo>
                    <a:pt x="85" y="140"/>
                    <a:pt x="140" y="85"/>
                    <a:pt x="206" y="44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07" y="45"/>
                    <a:pt x="45" y="107"/>
                    <a:pt x="0" y="181"/>
                  </a:cubicBezTo>
                  <a:close/>
                </a:path>
              </a:pathLst>
            </a:custGeom>
            <a:solidFill>
              <a:srgbClr val="1F608B">
                <a:lumMod val="75000"/>
                <a:alpha val="2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55" name="Freeform 17">
              <a:extLst>
                <a:ext uri="{FF2B5EF4-FFF2-40B4-BE49-F238E27FC236}">
                  <a16:creationId xmlns:a16="http://schemas.microsoft.com/office/drawing/2014/main" id="{4EE70FD7-88FB-4CFF-A335-8C7480CDA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6057" y="2257147"/>
              <a:ext cx="425262" cy="191203"/>
            </a:xfrm>
            <a:custGeom>
              <a:avLst/>
              <a:gdLst>
                <a:gd name="T0" fmla="*/ 0 w 247"/>
                <a:gd name="T1" fmla="*/ 67 h 111"/>
                <a:gd name="T2" fmla="*/ 25 w 247"/>
                <a:gd name="T3" fmla="*/ 111 h 111"/>
                <a:gd name="T4" fmla="*/ 247 w 247"/>
                <a:gd name="T5" fmla="*/ 51 h 111"/>
                <a:gd name="T6" fmla="*/ 247 w 247"/>
                <a:gd name="T7" fmla="*/ 0 h 111"/>
                <a:gd name="T8" fmla="*/ 0 w 247"/>
                <a:gd name="T9" fmla="*/ 6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111">
                  <a:moveTo>
                    <a:pt x="0" y="67"/>
                  </a:moveTo>
                  <a:cubicBezTo>
                    <a:pt x="25" y="111"/>
                    <a:pt x="25" y="111"/>
                    <a:pt x="25" y="111"/>
                  </a:cubicBezTo>
                  <a:cubicBezTo>
                    <a:pt x="92" y="75"/>
                    <a:pt x="167" y="53"/>
                    <a:pt x="247" y="51"/>
                  </a:cubicBezTo>
                  <a:cubicBezTo>
                    <a:pt x="247" y="0"/>
                    <a:pt x="247" y="0"/>
                    <a:pt x="247" y="0"/>
                  </a:cubicBezTo>
                  <a:cubicBezTo>
                    <a:pt x="158" y="2"/>
                    <a:pt x="74" y="26"/>
                    <a:pt x="0" y="67"/>
                  </a:cubicBezTo>
                  <a:close/>
                </a:path>
              </a:pathLst>
            </a:custGeom>
            <a:solidFill>
              <a:srgbClr val="1F608B">
                <a:lumMod val="75000"/>
                <a:alpha val="2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9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</p:grpSp>
      <p:sp>
        <p:nvSpPr>
          <p:cNvPr id="56" name="KSO_Shape">
            <a:extLst>
              <a:ext uri="{FF2B5EF4-FFF2-40B4-BE49-F238E27FC236}">
                <a16:creationId xmlns:a16="http://schemas.microsoft.com/office/drawing/2014/main" id="{75933E55-6DF8-4CAE-B5F2-68D3F2DBD4EB}"/>
              </a:ext>
            </a:extLst>
          </p:cNvPr>
          <p:cNvSpPr>
            <a:spLocks/>
          </p:cNvSpPr>
          <p:nvPr/>
        </p:nvSpPr>
        <p:spPr bwMode="auto">
          <a:xfrm>
            <a:off x="1801506" y="2893327"/>
            <a:ext cx="546303" cy="619780"/>
          </a:xfrm>
          <a:custGeom>
            <a:avLst/>
            <a:gdLst>
              <a:gd name="T0" fmla="*/ 1505593 w 3702"/>
              <a:gd name="T1" fmla="*/ 281382 h 4536"/>
              <a:gd name="T2" fmla="*/ 1477447 w 3702"/>
              <a:gd name="T3" fmla="*/ 213347 h 4536"/>
              <a:gd name="T4" fmla="*/ 1428297 w 3702"/>
              <a:gd name="T5" fmla="*/ 162950 h 4536"/>
              <a:gd name="T6" fmla="*/ 1290508 w 3702"/>
              <a:gd name="T7" fmla="*/ 92394 h 4536"/>
              <a:gd name="T8" fmla="*/ 1062401 w 3702"/>
              <a:gd name="T9" fmla="*/ 31078 h 4536"/>
              <a:gd name="T10" fmla="*/ 777582 w 3702"/>
              <a:gd name="T11" fmla="*/ 0 h 4536"/>
              <a:gd name="T12" fmla="*/ 527630 w 3702"/>
              <a:gd name="T13" fmla="*/ 24358 h 4536"/>
              <a:gd name="T14" fmla="*/ 284399 w 3702"/>
              <a:gd name="T15" fmla="*/ 84415 h 4536"/>
              <a:gd name="T16" fmla="*/ 141569 w 3702"/>
              <a:gd name="T17" fmla="*/ 152870 h 4536"/>
              <a:gd name="T18" fmla="*/ 82757 w 3702"/>
              <a:gd name="T19" fmla="*/ 205787 h 4536"/>
              <a:gd name="T20" fmla="*/ 51251 w 3702"/>
              <a:gd name="T21" fmla="*/ 271303 h 4536"/>
              <a:gd name="T22" fmla="*/ 130647 w 3702"/>
              <a:gd name="T23" fmla="*/ 1803786 h 4536"/>
              <a:gd name="T24" fmla="*/ 144090 w 3702"/>
              <a:gd name="T25" fmla="*/ 1850403 h 4536"/>
              <a:gd name="T26" fmla="*/ 180217 w 3702"/>
              <a:gd name="T27" fmla="*/ 1889041 h 4536"/>
              <a:gd name="T28" fmla="*/ 257934 w 3702"/>
              <a:gd name="T29" fmla="*/ 1903320 h 4536"/>
              <a:gd name="T30" fmla="*/ 318846 w 3702"/>
              <a:gd name="T31" fmla="*/ 1868462 h 4536"/>
              <a:gd name="T32" fmla="*/ 340271 w 3702"/>
              <a:gd name="T33" fmla="*/ 1829405 h 4536"/>
              <a:gd name="T34" fmla="*/ 1209431 w 3702"/>
              <a:gd name="T35" fmla="*/ 1664355 h 4536"/>
              <a:gd name="T36" fmla="*/ 1214892 w 3702"/>
              <a:gd name="T37" fmla="*/ 1829405 h 4536"/>
              <a:gd name="T38" fmla="*/ 1235477 w 3702"/>
              <a:gd name="T39" fmla="*/ 1868462 h 4536"/>
              <a:gd name="T40" fmla="*/ 1296809 w 3702"/>
              <a:gd name="T41" fmla="*/ 1903320 h 4536"/>
              <a:gd name="T42" fmla="*/ 1374946 w 3702"/>
              <a:gd name="T43" fmla="*/ 1889041 h 4536"/>
              <a:gd name="T44" fmla="*/ 1410653 w 3702"/>
              <a:gd name="T45" fmla="*/ 1850403 h 4536"/>
              <a:gd name="T46" fmla="*/ 1424516 w 3702"/>
              <a:gd name="T47" fmla="*/ 1803786 h 4536"/>
              <a:gd name="T48" fmla="*/ 1097268 w 3702"/>
              <a:gd name="T49" fmla="*/ 146991 h 4536"/>
              <a:gd name="T50" fmla="*/ 1129195 w 3702"/>
              <a:gd name="T51" fmla="*/ 158330 h 4536"/>
              <a:gd name="T52" fmla="*/ 1144318 w 3702"/>
              <a:gd name="T53" fmla="*/ 189828 h 4536"/>
              <a:gd name="T54" fmla="*/ 1135496 w 3702"/>
              <a:gd name="T55" fmla="*/ 223006 h 4536"/>
              <a:gd name="T56" fmla="*/ 1103149 w 3702"/>
              <a:gd name="T57" fmla="*/ 241065 h 4536"/>
              <a:gd name="T58" fmla="*/ 432690 w 3702"/>
              <a:gd name="T59" fmla="*/ 235185 h 4536"/>
              <a:gd name="T60" fmla="*/ 411686 w 3702"/>
              <a:gd name="T61" fmla="*/ 207467 h 4536"/>
              <a:gd name="T62" fmla="*/ 414626 w 3702"/>
              <a:gd name="T63" fmla="*/ 172609 h 4536"/>
              <a:gd name="T64" fmla="*/ 441512 w 3702"/>
              <a:gd name="T65" fmla="*/ 149091 h 4536"/>
              <a:gd name="T66" fmla="*/ 197021 w 3702"/>
              <a:gd name="T67" fmla="*/ 412414 h 4536"/>
              <a:gd name="T68" fmla="*/ 225167 w 3702"/>
              <a:gd name="T69" fmla="*/ 354458 h 4536"/>
              <a:gd name="T70" fmla="*/ 1266983 w 3702"/>
              <a:gd name="T71" fmla="*/ 336399 h 4536"/>
              <a:gd name="T72" fmla="*/ 1329156 w 3702"/>
              <a:gd name="T73" fmla="*/ 354458 h 4536"/>
              <a:gd name="T74" fmla="*/ 1357302 w 3702"/>
              <a:gd name="T75" fmla="*/ 412414 h 4536"/>
              <a:gd name="T76" fmla="*/ 1416954 w 3702"/>
              <a:gd name="T77" fmla="*/ 880265 h 4536"/>
              <a:gd name="T78" fmla="*/ 1382927 w 3702"/>
              <a:gd name="T79" fmla="*/ 920162 h 4536"/>
              <a:gd name="T80" fmla="*/ 171816 w 3702"/>
              <a:gd name="T81" fmla="*/ 920162 h 4536"/>
              <a:gd name="T82" fmla="*/ 137789 w 3702"/>
              <a:gd name="T83" fmla="*/ 880265 h 4536"/>
              <a:gd name="T84" fmla="*/ 374298 w 3702"/>
              <a:gd name="T85" fmla="*/ 1343495 h 4536"/>
              <a:gd name="T86" fmla="*/ 361695 w 3702"/>
              <a:gd name="T87" fmla="*/ 1374153 h 4536"/>
              <a:gd name="T88" fmla="*/ 330609 w 3702"/>
              <a:gd name="T89" fmla="*/ 1386753 h 4536"/>
              <a:gd name="T90" fmla="*/ 129387 w 3702"/>
              <a:gd name="T91" fmla="*/ 1379193 h 4536"/>
              <a:gd name="T92" fmla="*/ 110903 w 3702"/>
              <a:gd name="T93" fmla="*/ 1351895 h 4536"/>
              <a:gd name="T94" fmla="*/ 113424 w 3702"/>
              <a:gd name="T95" fmla="*/ 1251101 h 4536"/>
              <a:gd name="T96" fmla="*/ 136528 w 3702"/>
              <a:gd name="T97" fmla="*/ 1228003 h 4536"/>
              <a:gd name="T98" fmla="*/ 339430 w 3702"/>
              <a:gd name="T99" fmla="*/ 1225063 h 4536"/>
              <a:gd name="T100" fmla="*/ 367156 w 3702"/>
              <a:gd name="T101" fmla="*/ 1243542 h 4536"/>
              <a:gd name="T102" fmla="*/ 1444680 w 3702"/>
              <a:gd name="T103" fmla="*/ 1343495 h 4536"/>
              <a:gd name="T104" fmla="*/ 1434598 w 3702"/>
              <a:gd name="T105" fmla="*/ 1370794 h 4536"/>
              <a:gd name="T106" fmla="*/ 1405612 w 3702"/>
              <a:gd name="T107" fmla="*/ 1386753 h 4536"/>
              <a:gd name="T108" fmla="*/ 1203130 w 3702"/>
              <a:gd name="T109" fmla="*/ 1381713 h 4536"/>
              <a:gd name="T110" fmla="*/ 1182126 w 3702"/>
              <a:gd name="T111" fmla="*/ 1356095 h 4536"/>
              <a:gd name="T112" fmla="*/ 1182126 w 3702"/>
              <a:gd name="T113" fmla="*/ 1255301 h 4536"/>
              <a:gd name="T114" fmla="*/ 1203130 w 3702"/>
              <a:gd name="T115" fmla="*/ 1229683 h 4536"/>
              <a:gd name="T116" fmla="*/ 1405612 w 3702"/>
              <a:gd name="T117" fmla="*/ 1224643 h 4536"/>
              <a:gd name="T118" fmla="*/ 1434598 w 3702"/>
              <a:gd name="T119" fmla="*/ 1240182 h 4536"/>
              <a:gd name="T120" fmla="*/ 1444680 w 3702"/>
              <a:gd name="T121" fmla="*/ 1343495 h 4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3702" h="4536">
                <a:moveTo>
                  <a:pt x="1832" y="0"/>
                </a:moveTo>
                <a:lnTo>
                  <a:pt x="1832" y="0"/>
                </a:lnTo>
                <a:lnTo>
                  <a:pt x="1851" y="0"/>
                </a:lnTo>
                <a:lnTo>
                  <a:pt x="1869" y="0"/>
                </a:lnTo>
                <a:lnTo>
                  <a:pt x="1832" y="0"/>
                </a:lnTo>
                <a:close/>
                <a:moveTo>
                  <a:pt x="3584" y="670"/>
                </a:moveTo>
                <a:lnTo>
                  <a:pt x="3584" y="670"/>
                </a:lnTo>
                <a:lnTo>
                  <a:pt x="3579" y="646"/>
                </a:lnTo>
                <a:lnTo>
                  <a:pt x="3573" y="624"/>
                </a:lnTo>
                <a:lnTo>
                  <a:pt x="3566" y="604"/>
                </a:lnTo>
                <a:lnTo>
                  <a:pt x="3558" y="583"/>
                </a:lnTo>
                <a:lnTo>
                  <a:pt x="3549" y="563"/>
                </a:lnTo>
                <a:lnTo>
                  <a:pt x="3539" y="544"/>
                </a:lnTo>
                <a:lnTo>
                  <a:pt x="3528" y="526"/>
                </a:lnTo>
                <a:lnTo>
                  <a:pt x="3517" y="508"/>
                </a:lnTo>
                <a:lnTo>
                  <a:pt x="3504" y="490"/>
                </a:lnTo>
                <a:lnTo>
                  <a:pt x="3492" y="475"/>
                </a:lnTo>
                <a:lnTo>
                  <a:pt x="3478" y="459"/>
                </a:lnTo>
                <a:lnTo>
                  <a:pt x="3463" y="444"/>
                </a:lnTo>
                <a:lnTo>
                  <a:pt x="3448" y="429"/>
                </a:lnTo>
                <a:lnTo>
                  <a:pt x="3433" y="415"/>
                </a:lnTo>
                <a:lnTo>
                  <a:pt x="3416" y="401"/>
                </a:lnTo>
                <a:lnTo>
                  <a:pt x="3400" y="388"/>
                </a:lnTo>
                <a:lnTo>
                  <a:pt x="3363" y="364"/>
                </a:lnTo>
                <a:lnTo>
                  <a:pt x="3326" y="340"/>
                </a:lnTo>
                <a:lnTo>
                  <a:pt x="3286" y="318"/>
                </a:lnTo>
                <a:lnTo>
                  <a:pt x="3246" y="297"/>
                </a:lnTo>
                <a:lnTo>
                  <a:pt x="3204" y="277"/>
                </a:lnTo>
                <a:lnTo>
                  <a:pt x="3161" y="257"/>
                </a:lnTo>
                <a:lnTo>
                  <a:pt x="3072" y="220"/>
                </a:lnTo>
                <a:lnTo>
                  <a:pt x="3024" y="201"/>
                </a:lnTo>
                <a:lnTo>
                  <a:pt x="2969" y="183"/>
                </a:lnTo>
                <a:lnTo>
                  <a:pt x="2907" y="163"/>
                </a:lnTo>
                <a:lnTo>
                  <a:pt x="2840" y="144"/>
                </a:lnTo>
                <a:lnTo>
                  <a:pt x="2768" y="125"/>
                </a:lnTo>
                <a:lnTo>
                  <a:pt x="2692" y="108"/>
                </a:lnTo>
                <a:lnTo>
                  <a:pt x="2612" y="90"/>
                </a:lnTo>
                <a:lnTo>
                  <a:pt x="2529" y="74"/>
                </a:lnTo>
                <a:lnTo>
                  <a:pt x="2444" y="58"/>
                </a:lnTo>
                <a:lnTo>
                  <a:pt x="2359" y="45"/>
                </a:lnTo>
                <a:lnTo>
                  <a:pt x="2272" y="33"/>
                </a:lnTo>
                <a:lnTo>
                  <a:pt x="2185" y="22"/>
                </a:lnTo>
                <a:lnTo>
                  <a:pt x="2098" y="13"/>
                </a:lnTo>
                <a:lnTo>
                  <a:pt x="2014" y="7"/>
                </a:lnTo>
                <a:lnTo>
                  <a:pt x="1931" y="2"/>
                </a:lnTo>
                <a:lnTo>
                  <a:pt x="1851" y="0"/>
                </a:lnTo>
                <a:lnTo>
                  <a:pt x="1771" y="2"/>
                </a:lnTo>
                <a:lnTo>
                  <a:pt x="1688" y="7"/>
                </a:lnTo>
                <a:lnTo>
                  <a:pt x="1603" y="13"/>
                </a:lnTo>
                <a:lnTo>
                  <a:pt x="1517" y="22"/>
                </a:lnTo>
                <a:lnTo>
                  <a:pt x="1430" y="33"/>
                </a:lnTo>
                <a:lnTo>
                  <a:pt x="1343" y="45"/>
                </a:lnTo>
                <a:lnTo>
                  <a:pt x="1256" y="58"/>
                </a:lnTo>
                <a:lnTo>
                  <a:pt x="1172" y="74"/>
                </a:lnTo>
                <a:lnTo>
                  <a:pt x="1089" y="90"/>
                </a:lnTo>
                <a:lnTo>
                  <a:pt x="1009" y="108"/>
                </a:lnTo>
                <a:lnTo>
                  <a:pt x="933" y="125"/>
                </a:lnTo>
                <a:lnTo>
                  <a:pt x="861" y="144"/>
                </a:lnTo>
                <a:lnTo>
                  <a:pt x="794" y="163"/>
                </a:lnTo>
                <a:lnTo>
                  <a:pt x="732" y="183"/>
                </a:lnTo>
                <a:lnTo>
                  <a:pt x="677" y="201"/>
                </a:lnTo>
                <a:lnTo>
                  <a:pt x="630" y="220"/>
                </a:lnTo>
                <a:lnTo>
                  <a:pt x="541" y="257"/>
                </a:lnTo>
                <a:lnTo>
                  <a:pt x="497" y="277"/>
                </a:lnTo>
                <a:lnTo>
                  <a:pt x="455" y="297"/>
                </a:lnTo>
                <a:lnTo>
                  <a:pt x="414" y="318"/>
                </a:lnTo>
                <a:lnTo>
                  <a:pt x="375" y="340"/>
                </a:lnTo>
                <a:lnTo>
                  <a:pt x="337" y="364"/>
                </a:lnTo>
                <a:lnTo>
                  <a:pt x="302" y="388"/>
                </a:lnTo>
                <a:lnTo>
                  <a:pt x="285" y="401"/>
                </a:lnTo>
                <a:lnTo>
                  <a:pt x="268" y="416"/>
                </a:lnTo>
                <a:lnTo>
                  <a:pt x="253" y="429"/>
                </a:lnTo>
                <a:lnTo>
                  <a:pt x="237" y="444"/>
                </a:lnTo>
                <a:lnTo>
                  <a:pt x="223" y="459"/>
                </a:lnTo>
                <a:lnTo>
                  <a:pt x="210" y="475"/>
                </a:lnTo>
                <a:lnTo>
                  <a:pt x="197" y="490"/>
                </a:lnTo>
                <a:lnTo>
                  <a:pt x="185" y="508"/>
                </a:lnTo>
                <a:lnTo>
                  <a:pt x="173" y="526"/>
                </a:lnTo>
                <a:lnTo>
                  <a:pt x="163" y="544"/>
                </a:lnTo>
                <a:lnTo>
                  <a:pt x="153" y="563"/>
                </a:lnTo>
                <a:lnTo>
                  <a:pt x="144" y="583"/>
                </a:lnTo>
                <a:lnTo>
                  <a:pt x="135" y="604"/>
                </a:lnTo>
                <a:lnTo>
                  <a:pt x="129" y="624"/>
                </a:lnTo>
                <a:lnTo>
                  <a:pt x="122" y="646"/>
                </a:lnTo>
                <a:lnTo>
                  <a:pt x="116" y="670"/>
                </a:lnTo>
                <a:lnTo>
                  <a:pt x="0" y="2054"/>
                </a:lnTo>
                <a:lnTo>
                  <a:pt x="0" y="3963"/>
                </a:lnTo>
                <a:lnTo>
                  <a:pt x="310" y="3963"/>
                </a:lnTo>
                <a:lnTo>
                  <a:pt x="310" y="4262"/>
                </a:lnTo>
                <a:lnTo>
                  <a:pt x="310" y="4279"/>
                </a:lnTo>
                <a:lnTo>
                  <a:pt x="311" y="4295"/>
                </a:lnTo>
                <a:lnTo>
                  <a:pt x="313" y="4311"/>
                </a:lnTo>
                <a:lnTo>
                  <a:pt x="315" y="4326"/>
                </a:lnTo>
                <a:lnTo>
                  <a:pt x="319" y="4342"/>
                </a:lnTo>
                <a:lnTo>
                  <a:pt x="322" y="4356"/>
                </a:lnTo>
                <a:lnTo>
                  <a:pt x="326" y="4369"/>
                </a:lnTo>
                <a:lnTo>
                  <a:pt x="332" y="4382"/>
                </a:lnTo>
                <a:lnTo>
                  <a:pt x="337" y="4394"/>
                </a:lnTo>
                <a:lnTo>
                  <a:pt x="343" y="4406"/>
                </a:lnTo>
                <a:lnTo>
                  <a:pt x="350" y="4418"/>
                </a:lnTo>
                <a:lnTo>
                  <a:pt x="357" y="4429"/>
                </a:lnTo>
                <a:lnTo>
                  <a:pt x="365" y="4439"/>
                </a:lnTo>
                <a:lnTo>
                  <a:pt x="373" y="4449"/>
                </a:lnTo>
                <a:lnTo>
                  <a:pt x="381" y="4459"/>
                </a:lnTo>
                <a:lnTo>
                  <a:pt x="390" y="4468"/>
                </a:lnTo>
                <a:lnTo>
                  <a:pt x="409" y="4483"/>
                </a:lnTo>
                <a:lnTo>
                  <a:pt x="429" y="4498"/>
                </a:lnTo>
                <a:lnTo>
                  <a:pt x="450" y="4510"/>
                </a:lnTo>
                <a:lnTo>
                  <a:pt x="472" y="4519"/>
                </a:lnTo>
                <a:lnTo>
                  <a:pt x="495" y="4526"/>
                </a:lnTo>
                <a:lnTo>
                  <a:pt x="519" y="4532"/>
                </a:lnTo>
                <a:lnTo>
                  <a:pt x="542" y="4535"/>
                </a:lnTo>
                <a:lnTo>
                  <a:pt x="566" y="4536"/>
                </a:lnTo>
                <a:lnTo>
                  <a:pt x="590" y="4535"/>
                </a:lnTo>
                <a:lnTo>
                  <a:pt x="614" y="4532"/>
                </a:lnTo>
                <a:lnTo>
                  <a:pt x="637" y="4526"/>
                </a:lnTo>
                <a:lnTo>
                  <a:pt x="661" y="4519"/>
                </a:lnTo>
                <a:lnTo>
                  <a:pt x="683" y="4510"/>
                </a:lnTo>
                <a:lnTo>
                  <a:pt x="703" y="4498"/>
                </a:lnTo>
                <a:lnTo>
                  <a:pt x="723" y="4483"/>
                </a:lnTo>
                <a:lnTo>
                  <a:pt x="743" y="4468"/>
                </a:lnTo>
                <a:lnTo>
                  <a:pt x="752" y="4459"/>
                </a:lnTo>
                <a:lnTo>
                  <a:pt x="759" y="4449"/>
                </a:lnTo>
                <a:lnTo>
                  <a:pt x="768" y="4439"/>
                </a:lnTo>
                <a:lnTo>
                  <a:pt x="775" y="4429"/>
                </a:lnTo>
                <a:lnTo>
                  <a:pt x="783" y="4418"/>
                </a:lnTo>
                <a:lnTo>
                  <a:pt x="789" y="4406"/>
                </a:lnTo>
                <a:lnTo>
                  <a:pt x="795" y="4394"/>
                </a:lnTo>
                <a:lnTo>
                  <a:pt x="800" y="4382"/>
                </a:lnTo>
                <a:lnTo>
                  <a:pt x="806" y="4369"/>
                </a:lnTo>
                <a:lnTo>
                  <a:pt x="810" y="4356"/>
                </a:lnTo>
                <a:lnTo>
                  <a:pt x="813" y="4342"/>
                </a:lnTo>
                <a:lnTo>
                  <a:pt x="817" y="4326"/>
                </a:lnTo>
                <a:lnTo>
                  <a:pt x="820" y="4311"/>
                </a:lnTo>
                <a:lnTo>
                  <a:pt x="821" y="4295"/>
                </a:lnTo>
                <a:lnTo>
                  <a:pt x="822" y="4279"/>
                </a:lnTo>
                <a:lnTo>
                  <a:pt x="822" y="4262"/>
                </a:lnTo>
                <a:lnTo>
                  <a:pt x="822" y="3963"/>
                </a:lnTo>
                <a:lnTo>
                  <a:pt x="2879" y="3963"/>
                </a:lnTo>
                <a:lnTo>
                  <a:pt x="2879" y="4262"/>
                </a:lnTo>
                <a:lnTo>
                  <a:pt x="2879" y="4279"/>
                </a:lnTo>
                <a:lnTo>
                  <a:pt x="2880" y="4295"/>
                </a:lnTo>
                <a:lnTo>
                  <a:pt x="2882" y="4311"/>
                </a:lnTo>
                <a:lnTo>
                  <a:pt x="2884" y="4326"/>
                </a:lnTo>
                <a:lnTo>
                  <a:pt x="2887" y="4342"/>
                </a:lnTo>
                <a:lnTo>
                  <a:pt x="2892" y="4356"/>
                </a:lnTo>
                <a:lnTo>
                  <a:pt x="2896" y="4369"/>
                </a:lnTo>
                <a:lnTo>
                  <a:pt x="2901" y="4382"/>
                </a:lnTo>
                <a:lnTo>
                  <a:pt x="2906" y="4394"/>
                </a:lnTo>
                <a:lnTo>
                  <a:pt x="2913" y="4406"/>
                </a:lnTo>
                <a:lnTo>
                  <a:pt x="2919" y="4418"/>
                </a:lnTo>
                <a:lnTo>
                  <a:pt x="2926" y="4429"/>
                </a:lnTo>
                <a:lnTo>
                  <a:pt x="2934" y="4439"/>
                </a:lnTo>
                <a:lnTo>
                  <a:pt x="2941" y="4449"/>
                </a:lnTo>
                <a:lnTo>
                  <a:pt x="2950" y="4459"/>
                </a:lnTo>
                <a:lnTo>
                  <a:pt x="2959" y="4468"/>
                </a:lnTo>
                <a:lnTo>
                  <a:pt x="2978" y="4483"/>
                </a:lnTo>
                <a:lnTo>
                  <a:pt x="2997" y="4498"/>
                </a:lnTo>
                <a:lnTo>
                  <a:pt x="3019" y="4510"/>
                </a:lnTo>
                <a:lnTo>
                  <a:pt x="3041" y="4519"/>
                </a:lnTo>
                <a:lnTo>
                  <a:pt x="3064" y="4526"/>
                </a:lnTo>
                <a:lnTo>
                  <a:pt x="3087" y="4532"/>
                </a:lnTo>
                <a:lnTo>
                  <a:pt x="3112" y="4535"/>
                </a:lnTo>
                <a:lnTo>
                  <a:pt x="3135" y="4536"/>
                </a:lnTo>
                <a:lnTo>
                  <a:pt x="3159" y="4535"/>
                </a:lnTo>
                <a:lnTo>
                  <a:pt x="3183" y="4532"/>
                </a:lnTo>
                <a:lnTo>
                  <a:pt x="3206" y="4526"/>
                </a:lnTo>
                <a:lnTo>
                  <a:pt x="3229" y="4519"/>
                </a:lnTo>
                <a:lnTo>
                  <a:pt x="3251" y="4510"/>
                </a:lnTo>
                <a:lnTo>
                  <a:pt x="3273" y="4498"/>
                </a:lnTo>
                <a:lnTo>
                  <a:pt x="3293" y="4483"/>
                </a:lnTo>
                <a:lnTo>
                  <a:pt x="3312" y="4468"/>
                </a:lnTo>
                <a:lnTo>
                  <a:pt x="3320" y="4459"/>
                </a:lnTo>
                <a:lnTo>
                  <a:pt x="3329" y="4449"/>
                </a:lnTo>
                <a:lnTo>
                  <a:pt x="3337" y="4439"/>
                </a:lnTo>
                <a:lnTo>
                  <a:pt x="3345" y="4429"/>
                </a:lnTo>
                <a:lnTo>
                  <a:pt x="3351" y="4418"/>
                </a:lnTo>
                <a:lnTo>
                  <a:pt x="3358" y="4406"/>
                </a:lnTo>
                <a:lnTo>
                  <a:pt x="3364" y="4394"/>
                </a:lnTo>
                <a:lnTo>
                  <a:pt x="3370" y="4382"/>
                </a:lnTo>
                <a:lnTo>
                  <a:pt x="3374" y="4369"/>
                </a:lnTo>
                <a:lnTo>
                  <a:pt x="3379" y="4356"/>
                </a:lnTo>
                <a:lnTo>
                  <a:pt x="3383" y="4342"/>
                </a:lnTo>
                <a:lnTo>
                  <a:pt x="3386" y="4326"/>
                </a:lnTo>
                <a:lnTo>
                  <a:pt x="3389" y="4311"/>
                </a:lnTo>
                <a:lnTo>
                  <a:pt x="3391" y="4295"/>
                </a:lnTo>
                <a:lnTo>
                  <a:pt x="3392" y="4279"/>
                </a:lnTo>
                <a:lnTo>
                  <a:pt x="3392" y="4262"/>
                </a:lnTo>
                <a:lnTo>
                  <a:pt x="3392" y="3963"/>
                </a:lnTo>
                <a:lnTo>
                  <a:pt x="3702" y="3963"/>
                </a:lnTo>
                <a:lnTo>
                  <a:pt x="3702" y="2054"/>
                </a:lnTo>
                <a:lnTo>
                  <a:pt x="3584" y="670"/>
                </a:lnTo>
                <a:close/>
                <a:moveTo>
                  <a:pt x="1089" y="350"/>
                </a:moveTo>
                <a:lnTo>
                  <a:pt x="2612" y="350"/>
                </a:lnTo>
                <a:lnTo>
                  <a:pt x="2626" y="350"/>
                </a:lnTo>
                <a:lnTo>
                  <a:pt x="2638" y="352"/>
                </a:lnTo>
                <a:lnTo>
                  <a:pt x="2650" y="355"/>
                </a:lnTo>
                <a:lnTo>
                  <a:pt x="2661" y="360"/>
                </a:lnTo>
                <a:lnTo>
                  <a:pt x="2671" y="364"/>
                </a:lnTo>
                <a:lnTo>
                  <a:pt x="2681" y="371"/>
                </a:lnTo>
                <a:lnTo>
                  <a:pt x="2688" y="377"/>
                </a:lnTo>
                <a:lnTo>
                  <a:pt x="2696" y="385"/>
                </a:lnTo>
                <a:lnTo>
                  <a:pt x="2703" y="393"/>
                </a:lnTo>
                <a:lnTo>
                  <a:pt x="2708" y="401"/>
                </a:lnTo>
                <a:lnTo>
                  <a:pt x="2714" y="411"/>
                </a:lnTo>
                <a:lnTo>
                  <a:pt x="2717" y="421"/>
                </a:lnTo>
                <a:lnTo>
                  <a:pt x="2720" y="431"/>
                </a:lnTo>
                <a:lnTo>
                  <a:pt x="2723" y="441"/>
                </a:lnTo>
                <a:lnTo>
                  <a:pt x="2724" y="452"/>
                </a:lnTo>
                <a:lnTo>
                  <a:pt x="2725" y="462"/>
                </a:lnTo>
                <a:lnTo>
                  <a:pt x="2724" y="473"/>
                </a:lnTo>
                <a:lnTo>
                  <a:pt x="2723" y="483"/>
                </a:lnTo>
                <a:lnTo>
                  <a:pt x="2720" y="494"/>
                </a:lnTo>
                <a:lnTo>
                  <a:pt x="2717" y="504"/>
                </a:lnTo>
                <a:lnTo>
                  <a:pt x="2714" y="513"/>
                </a:lnTo>
                <a:lnTo>
                  <a:pt x="2708" y="522"/>
                </a:lnTo>
                <a:lnTo>
                  <a:pt x="2703" y="531"/>
                </a:lnTo>
                <a:lnTo>
                  <a:pt x="2696" y="540"/>
                </a:lnTo>
                <a:lnTo>
                  <a:pt x="2688" y="546"/>
                </a:lnTo>
                <a:lnTo>
                  <a:pt x="2681" y="554"/>
                </a:lnTo>
                <a:lnTo>
                  <a:pt x="2671" y="560"/>
                </a:lnTo>
                <a:lnTo>
                  <a:pt x="2661" y="565"/>
                </a:lnTo>
                <a:lnTo>
                  <a:pt x="2650" y="568"/>
                </a:lnTo>
                <a:lnTo>
                  <a:pt x="2638" y="572"/>
                </a:lnTo>
                <a:lnTo>
                  <a:pt x="2626" y="574"/>
                </a:lnTo>
                <a:lnTo>
                  <a:pt x="2612" y="575"/>
                </a:lnTo>
                <a:lnTo>
                  <a:pt x="1089" y="575"/>
                </a:lnTo>
                <a:lnTo>
                  <a:pt x="1075" y="574"/>
                </a:lnTo>
                <a:lnTo>
                  <a:pt x="1063" y="572"/>
                </a:lnTo>
                <a:lnTo>
                  <a:pt x="1051" y="568"/>
                </a:lnTo>
                <a:lnTo>
                  <a:pt x="1040" y="565"/>
                </a:lnTo>
                <a:lnTo>
                  <a:pt x="1030" y="560"/>
                </a:lnTo>
                <a:lnTo>
                  <a:pt x="1020" y="554"/>
                </a:lnTo>
                <a:lnTo>
                  <a:pt x="1012" y="546"/>
                </a:lnTo>
                <a:lnTo>
                  <a:pt x="1005" y="540"/>
                </a:lnTo>
                <a:lnTo>
                  <a:pt x="998" y="531"/>
                </a:lnTo>
                <a:lnTo>
                  <a:pt x="992" y="522"/>
                </a:lnTo>
                <a:lnTo>
                  <a:pt x="987" y="513"/>
                </a:lnTo>
                <a:lnTo>
                  <a:pt x="984" y="504"/>
                </a:lnTo>
                <a:lnTo>
                  <a:pt x="980" y="494"/>
                </a:lnTo>
                <a:lnTo>
                  <a:pt x="978" y="483"/>
                </a:lnTo>
                <a:lnTo>
                  <a:pt x="977" y="473"/>
                </a:lnTo>
                <a:lnTo>
                  <a:pt x="976" y="462"/>
                </a:lnTo>
                <a:lnTo>
                  <a:pt x="977" y="452"/>
                </a:lnTo>
                <a:lnTo>
                  <a:pt x="978" y="441"/>
                </a:lnTo>
                <a:lnTo>
                  <a:pt x="980" y="431"/>
                </a:lnTo>
                <a:lnTo>
                  <a:pt x="984" y="421"/>
                </a:lnTo>
                <a:lnTo>
                  <a:pt x="987" y="411"/>
                </a:lnTo>
                <a:lnTo>
                  <a:pt x="992" y="401"/>
                </a:lnTo>
                <a:lnTo>
                  <a:pt x="998" y="393"/>
                </a:lnTo>
                <a:lnTo>
                  <a:pt x="1005" y="385"/>
                </a:lnTo>
                <a:lnTo>
                  <a:pt x="1012" y="377"/>
                </a:lnTo>
                <a:lnTo>
                  <a:pt x="1020" y="371"/>
                </a:lnTo>
                <a:lnTo>
                  <a:pt x="1030" y="364"/>
                </a:lnTo>
                <a:lnTo>
                  <a:pt x="1040" y="360"/>
                </a:lnTo>
                <a:lnTo>
                  <a:pt x="1051" y="355"/>
                </a:lnTo>
                <a:lnTo>
                  <a:pt x="1063" y="352"/>
                </a:lnTo>
                <a:lnTo>
                  <a:pt x="1075" y="350"/>
                </a:lnTo>
                <a:lnTo>
                  <a:pt x="1089" y="350"/>
                </a:lnTo>
                <a:close/>
                <a:moveTo>
                  <a:pt x="325" y="2008"/>
                </a:moveTo>
                <a:lnTo>
                  <a:pt x="466" y="1004"/>
                </a:lnTo>
                <a:lnTo>
                  <a:pt x="469" y="982"/>
                </a:lnTo>
                <a:lnTo>
                  <a:pt x="474" y="961"/>
                </a:lnTo>
                <a:lnTo>
                  <a:pt x="479" y="940"/>
                </a:lnTo>
                <a:lnTo>
                  <a:pt x="486" y="921"/>
                </a:lnTo>
                <a:lnTo>
                  <a:pt x="493" y="903"/>
                </a:lnTo>
                <a:lnTo>
                  <a:pt x="501" y="886"/>
                </a:lnTo>
                <a:lnTo>
                  <a:pt x="511" y="871"/>
                </a:lnTo>
                <a:lnTo>
                  <a:pt x="523" y="857"/>
                </a:lnTo>
                <a:lnTo>
                  <a:pt x="536" y="844"/>
                </a:lnTo>
                <a:lnTo>
                  <a:pt x="551" y="833"/>
                </a:lnTo>
                <a:lnTo>
                  <a:pt x="567" y="825"/>
                </a:lnTo>
                <a:lnTo>
                  <a:pt x="586" y="816"/>
                </a:lnTo>
                <a:lnTo>
                  <a:pt x="608" y="810"/>
                </a:lnTo>
                <a:lnTo>
                  <a:pt x="631" y="806"/>
                </a:lnTo>
                <a:lnTo>
                  <a:pt x="656" y="803"/>
                </a:lnTo>
                <a:lnTo>
                  <a:pt x="685" y="801"/>
                </a:lnTo>
                <a:lnTo>
                  <a:pt x="3016" y="801"/>
                </a:lnTo>
                <a:lnTo>
                  <a:pt x="3045" y="803"/>
                </a:lnTo>
                <a:lnTo>
                  <a:pt x="3070" y="806"/>
                </a:lnTo>
                <a:lnTo>
                  <a:pt x="3094" y="810"/>
                </a:lnTo>
                <a:lnTo>
                  <a:pt x="3115" y="816"/>
                </a:lnTo>
                <a:lnTo>
                  <a:pt x="3134" y="825"/>
                </a:lnTo>
                <a:lnTo>
                  <a:pt x="3150" y="833"/>
                </a:lnTo>
                <a:lnTo>
                  <a:pt x="3164" y="844"/>
                </a:lnTo>
                <a:lnTo>
                  <a:pt x="3178" y="857"/>
                </a:lnTo>
                <a:lnTo>
                  <a:pt x="3190" y="871"/>
                </a:lnTo>
                <a:lnTo>
                  <a:pt x="3200" y="886"/>
                </a:lnTo>
                <a:lnTo>
                  <a:pt x="3207" y="903"/>
                </a:lnTo>
                <a:lnTo>
                  <a:pt x="3215" y="921"/>
                </a:lnTo>
                <a:lnTo>
                  <a:pt x="3222" y="940"/>
                </a:lnTo>
                <a:lnTo>
                  <a:pt x="3227" y="961"/>
                </a:lnTo>
                <a:lnTo>
                  <a:pt x="3231" y="982"/>
                </a:lnTo>
                <a:lnTo>
                  <a:pt x="3235" y="1004"/>
                </a:lnTo>
                <a:lnTo>
                  <a:pt x="3375" y="2008"/>
                </a:lnTo>
                <a:lnTo>
                  <a:pt x="3378" y="2027"/>
                </a:lnTo>
                <a:lnTo>
                  <a:pt x="3378" y="2044"/>
                </a:lnTo>
                <a:lnTo>
                  <a:pt x="3378" y="2062"/>
                </a:lnTo>
                <a:lnTo>
                  <a:pt x="3377" y="2080"/>
                </a:lnTo>
                <a:lnTo>
                  <a:pt x="3373" y="2096"/>
                </a:lnTo>
                <a:lnTo>
                  <a:pt x="3369" y="2112"/>
                </a:lnTo>
                <a:lnTo>
                  <a:pt x="3363" y="2127"/>
                </a:lnTo>
                <a:lnTo>
                  <a:pt x="3356" y="2141"/>
                </a:lnTo>
                <a:lnTo>
                  <a:pt x="3347" y="2153"/>
                </a:lnTo>
                <a:lnTo>
                  <a:pt x="3336" y="2165"/>
                </a:lnTo>
                <a:lnTo>
                  <a:pt x="3323" y="2175"/>
                </a:lnTo>
                <a:lnTo>
                  <a:pt x="3308" y="2184"/>
                </a:lnTo>
                <a:lnTo>
                  <a:pt x="3292" y="2191"/>
                </a:lnTo>
                <a:lnTo>
                  <a:pt x="3272" y="2196"/>
                </a:lnTo>
                <a:lnTo>
                  <a:pt x="3251" y="2199"/>
                </a:lnTo>
                <a:lnTo>
                  <a:pt x="3227" y="2201"/>
                </a:lnTo>
                <a:lnTo>
                  <a:pt x="474" y="2201"/>
                </a:lnTo>
                <a:lnTo>
                  <a:pt x="450" y="2199"/>
                </a:lnTo>
                <a:lnTo>
                  <a:pt x="429" y="2196"/>
                </a:lnTo>
                <a:lnTo>
                  <a:pt x="409" y="2191"/>
                </a:lnTo>
                <a:lnTo>
                  <a:pt x="392" y="2184"/>
                </a:lnTo>
                <a:lnTo>
                  <a:pt x="378" y="2175"/>
                </a:lnTo>
                <a:lnTo>
                  <a:pt x="365" y="2165"/>
                </a:lnTo>
                <a:lnTo>
                  <a:pt x="354" y="2153"/>
                </a:lnTo>
                <a:lnTo>
                  <a:pt x="345" y="2141"/>
                </a:lnTo>
                <a:lnTo>
                  <a:pt x="337" y="2127"/>
                </a:lnTo>
                <a:lnTo>
                  <a:pt x="332" y="2112"/>
                </a:lnTo>
                <a:lnTo>
                  <a:pt x="328" y="2096"/>
                </a:lnTo>
                <a:lnTo>
                  <a:pt x="324" y="2080"/>
                </a:lnTo>
                <a:lnTo>
                  <a:pt x="323" y="2062"/>
                </a:lnTo>
                <a:lnTo>
                  <a:pt x="323" y="2044"/>
                </a:lnTo>
                <a:lnTo>
                  <a:pt x="324" y="2027"/>
                </a:lnTo>
                <a:lnTo>
                  <a:pt x="325" y="2008"/>
                </a:lnTo>
                <a:close/>
                <a:moveTo>
                  <a:pt x="891" y="3199"/>
                </a:moveTo>
                <a:lnTo>
                  <a:pt x="891" y="3199"/>
                </a:lnTo>
                <a:lnTo>
                  <a:pt x="890" y="3208"/>
                </a:lnTo>
                <a:lnTo>
                  <a:pt x="889" y="3219"/>
                </a:lnTo>
                <a:lnTo>
                  <a:pt x="887" y="3229"/>
                </a:lnTo>
                <a:lnTo>
                  <a:pt x="883" y="3238"/>
                </a:lnTo>
                <a:lnTo>
                  <a:pt x="878" y="3248"/>
                </a:lnTo>
                <a:lnTo>
                  <a:pt x="874" y="3257"/>
                </a:lnTo>
                <a:lnTo>
                  <a:pt x="867" y="3264"/>
                </a:lnTo>
                <a:lnTo>
                  <a:pt x="861" y="3272"/>
                </a:lnTo>
                <a:lnTo>
                  <a:pt x="853" y="3279"/>
                </a:lnTo>
                <a:lnTo>
                  <a:pt x="845" y="3284"/>
                </a:lnTo>
                <a:lnTo>
                  <a:pt x="836" y="3290"/>
                </a:lnTo>
                <a:lnTo>
                  <a:pt x="828" y="3294"/>
                </a:lnTo>
                <a:lnTo>
                  <a:pt x="818" y="3297"/>
                </a:lnTo>
                <a:lnTo>
                  <a:pt x="808" y="3301"/>
                </a:lnTo>
                <a:lnTo>
                  <a:pt x="798" y="3302"/>
                </a:lnTo>
                <a:lnTo>
                  <a:pt x="787" y="3302"/>
                </a:lnTo>
                <a:lnTo>
                  <a:pt x="366" y="3302"/>
                </a:lnTo>
                <a:lnTo>
                  <a:pt x="355" y="3302"/>
                </a:lnTo>
                <a:lnTo>
                  <a:pt x="345" y="3301"/>
                </a:lnTo>
                <a:lnTo>
                  <a:pt x="335" y="3297"/>
                </a:lnTo>
                <a:lnTo>
                  <a:pt x="325" y="3294"/>
                </a:lnTo>
                <a:lnTo>
                  <a:pt x="317" y="3290"/>
                </a:lnTo>
                <a:lnTo>
                  <a:pt x="308" y="3284"/>
                </a:lnTo>
                <a:lnTo>
                  <a:pt x="300" y="3279"/>
                </a:lnTo>
                <a:lnTo>
                  <a:pt x="292" y="3272"/>
                </a:lnTo>
                <a:lnTo>
                  <a:pt x="286" y="3264"/>
                </a:lnTo>
                <a:lnTo>
                  <a:pt x="279" y="3257"/>
                </a:lnTo>
                <a:lnTo>
                  <a:pt x="275" y="3248"/>
                </a:lnTo>
                <a:lnTo>
                  <a:pt x="270" y="3238"/>
                </a:lnTo>
                <a:lnTo>
                  <a:pt x="266" y="3229"/>
                </a:lnTo>
                <a:lnTo>
                  <a:pt x="264" y="3219"/>
                </a:lnTo>
                <a:lnTo>
                  <a:pt x="263" y="3208"/>
                </a:lnTo>
                <a:lnTo>
                  <a:pt x="262" y="3199"/>
                </a:lnTo>
                <a:lnTo>
                  <a:pt x="262" y="3019"/>
                </a:lnTo>
                <a:lnTo>
                  <a:pt x="263" y="3008"/>
                </a:lnTo>
                <a:lnTo>
                  <a:pt x="264" y="2998"/>
                </a:lnTo>
                <a:lnTo>
                  <a:pt x="266" y="2989"/>
                </a:lnTo>
                <a:lnTo>
                  <a:pt x="270" y="2979"/>
                </a:lnTo>
                <a:lnTo>
                  <a:pt x="275" y="2970"/>
                </a:lnTo>
                <a:lnTo>
                  <a:pt x="279" y="2961"/>
                </a:lnTo>
                <a:lnTo>
                  <a:pt x="286" y="2953"/>
                </a:lnTo>
                <a:lnTo>
                  <a:pt x="292" y="2946"/>
                </a:lnTo>
                <a:lnTo>
                  <a:pt x="300" y="2939"/>
                </a:lnTo>
                <a:lnTo>
                  <a:pt x="308" y="2933"/>
                </a:lnTo>
                <a:lnTo>
                  <a:pt x="317" y="2928"/>
                </a:lnTo>
                <a:lnTo>
                  <a:pt x="325" y="2924"/>
                </a:lnTo>
                <a:lnTo>
                  <a:pt x="335" y="2919"/>
                </a:lnTo>
                <a:lnTo>
                  <a:pt x="345" y="2917"/>
                </a:lnTo>
                <a:lnTo>
                  <a:pt x="355" y="2916"/>
                </a:lnTo>
                <a:lnTo>
                  <a:pt x="366" y="2915"/>
                </a:lnTo>
                <a:lnTo>
                  <a:pt x="787" y="2915"/>
                </a:lnTo>
                <a:lnTo>
                  <a:pt x="798" y="2916"/>
                </a:lnTo>
                <a:lnTo>
                  <a:pt x="808" y="2917"/>
                </a:lnTo>
                <a:lnTo>
                  <a:pt x="818" y="2919"/>
                </a:lnTo>
                <a:lnTo>
                  <a:pt x="828" y="2924"/>
                </a:lnTo>
                <a:lnTo>
                  <a:pt x="836" y="2928"/>
                </a:lnTo>
                <a:lnTo>
                  <a:pt x="845" y="2933"/>
                </a:lnTo>
                <a:lnTo>
                  <a:pt x="853" y="2939"/>
                </a:lnTo>
                <a:lnTo>
                  <a:pt x="861" y="2946"/>
                </a:lnTo>
                <a:lnTo>
                  <a:pt x="867" y="2953"/>
                </a:lnTo>
                <a:lnTo>
                  <a:pt x="874" y="2961"/>
                </a:lnTo>
                <a:lnTo>
                  <a:pt x="878" y="2970"/>
                </a:lnTo>
                <a:lnTo>
                  <a:pt x="883" y="2979"/>
                </a:lnTo>
                <a:lnTo>
                  <a:pt x="887" y="2989"/>
                </a:lnTo>
                <a:lnTo>
                  <a:pt x="889" y="2998"/>
                </a:lnTo>
                <a:lnTo>
                  <a:pt x="890" y="3008"/>
                </a:lnTo>
                <a:lnTo>
                  <a:pt x="891" y="3019"/>
                </a:lnTo>
                <a:lnTo>
                  <a:pt x="891" y="3199"/>
                </a:lnTo>
                <a:close/>
                <a:moveTo>
                  <a:pt x="3439" y="3199"/>
                </a:moveTo>
                <a:lnTo>
                  <a:pt x="3439" y="3199"/>
                </a:lnTo>
                <a:lnTo>
                  <a:pt x="3439" y="3208"/>
                </a:lnTo>
                <a:lnTo>
                  <a:pt x="3437" y="3219"/>
                </a:lnTo>
                <a:lnTo>
                  <a:pt x="3435" y="3229"/>
                </a:lnTo>
                <a:lnTo>
                  <a:pt x="3431" y="3238"/>
                </a:lnTo>
                <a:lnTo>
                  <a:pt x="3427" y="3248"/>
                </a:lnTo>
                <a:lnTo>
                  <a:pt x="3422" y="3257"/>
                </a:lnTo>
                <a:lnTo>
                  <a:pt x="3415" y="3264"/>
                </a:lnTo>
                <a:lnTo>
                  <a:pt x="3408" y="3272"/>
                </a:lnTo>
                <a:lnTo>
                  <a:pt x="3402" y="3279"/>
                </a:lnTo>
                <a:lnTo>
                  <a:pt x="3393" y="3284"/>
                </a:lnTo>
                <a:lnTo>
                  <a:pt x="3384" y="3290"/>
                </a:lnTo>
                <a:lnTo>
                  <a:pt x="3375" y="3294"/>
                </a:lnTo>
                <a:lnTo>
                  <a:pt x="3366" y="3297"/>
                </a:lnTo>
                <a:lnTo>
                  <a:pt x="3356" y="3301"/>
                </a:lnTo>
                <a:lnTo>
                  <a:pt x="3346" y="3302"/>
                </a:lnTo>
                <a:lnTo>
                  <a:pt x="3335" y="3302"/>
                </a:lnTo>
                <a:lnTo>
                  <a:pt x="2914" y="3302"/>
                </a:lnTo>
                <a:lnTo>
                  <a:pt x="2903" y="3302"/>
                </a:lnTo>
                <a:lnTo>
                  <a:pt x="2893" y="3301"/>
                </a:lnTo>
                <a:lnTo>
                  <a:pt x="2883" y="3297"/>
                </a:lnTo>
                <a:lnTo>
                  <a:pt x="2873" y="3294"/>
                </a:lnTo>
                <a:lnTo>
                  <a:pt x="2864" y="3290"/>
                </a:lnTo>
                <a:lnTo>
                  <a:pt x="2856" y="3284"/>
                </a:lnTo>
                <a:lnTo>
                  <a:pt x="2848" y="3279"/>
                </a:lnTo>
                <a:lnTo>
                  <a:pt x="2840" y="3272"/>
                </a:lnTo>
                <a:lnTo>
                  <a:pt x="2834" y="3264"/>
                </a:lnTo>
                <a:lnTo>
                  <a:pt x="2827" y="3257"/>
                </a:lnTo>
                <a:lnTo>
                  <a:pt x="2823" y="3248"/>
                </a:lnTo>
                <a:lnTo>
                  <a:pt x="2818" y="3238"/>
                </a:lnTo>
                <a:lnTo>
                  <a:pt x="2814" y="3229"/>
                </a:lnTo>
                <a:lnTo>
                  <a:pt x="2812" y="3219"/>
                </a:lnTo>
                <a:lnTo>
                  <a:pt x="2810" y="3208"/>
                </a:lnTo>
                <a:lnTo>
                  <a:pt x="2809" y="3199"/>
                </a:lnTo>
                <a:lnTo>
                  <a:pt x="2809" y="3019"/>
                </a:lnTo>
                <a:lnTo>
                  <a:pt x="2810" y="3008"/>
                </a:lnTo>
                <a:lnTo>
                  <a:pt x="2812" y="2998"/>
                </a:lnTo>
                <a:lnTo>
                  <a:pt x="2814" y="2989"/>
                </a:lnTo>
                <a:lnTo>
                  <a:pt x="2818" y="2979"/>
                </a:lnTo>
                <a:lnTo>
                  <a:pt x="2823" y="2970"/>
                </a:lnTo>
                <a:lnTo>
                  <a:pt x="2827" y="2961"/>
                </a:lnTo>
                <a:lnTo>
                  <a:pt x="2834" y="2953"/>
                </a:lnTo>
                <a:lnTo>
                  <a:pt x="2840" y="2946"/>
                </a:lnTo>
                <a:lnTo>
                  <a:pt x="2848" y="2939"/>
                </a:lnTo>
                <a:lnTo>
                  <a:pt x="2856" y="2933"/>
                </a:lnTo>
                <a:lnTo>
                  <a:pt x="2864" y="2928"/>
                </a:lnTo>
                <a:lnTo>
                  <a:pt x="2873" y="2924"/>
                </a:lnTo>
                <a:lnTo>
                  <a:pt x="2883" y="2919"/>
                </a:lnTo>
                <a:lnTo>
                  <a:pt x="2893" y="2917"/>
                </a:lnTo>
                <a:lnTo>
                  <a:pt x="2903" y="2916"/>
                </a:lnTo>
                <a:lnTo>
                  <a:pt x="2914" y="2915"/>
                </a:lnTo>
                <a:lnTo>
                  <a:pt x="3335" y="2915"/>
                </a:lnTo>
                <a:lnTo>
                  <a:pt x="3346" y="2916"/>
                </a:lnTo>
                <a:lnTo>
                  <a:pt x="3356" y="2917"/>
                </a:lnTo>
                <a:lnTo>
                  <a:pt x="3366" y="2919"/>
                </a:lnTo>
                <a:lnTo>
                  <a:pt x="3375" y="2924"/>
                </a:lnTo>
                <a:lnTo>
                  <a:pt x="3384" y="2928"/>
                </a:lnTo>
                <a:lnTo>
                  <a:pt x="3393" y="2933"/>
                </a:lnTo>
                <a:lnTo>
                  <a:pt x="3402" y="2939"/>
                </a:lnTo>
                <a:lnTo>
                  <a:pt x="3408" y="2946"/>
                </a:lnTo>
                <a:lnTo>
                  <a:pt x="3415" y="2953"/>
                </a:lnTo>
                <a:lnTo>
                  <a:pt x="3422" y="2961"/>
                </a:lnTo>
                <a:lnTo>
                  <a:pt x="3427" y="2970"/>
                </a:lnTo>
                <a:lnTo>
                  <a:pt x="3431" y="2979"/>
                </a:lnTo>
                <a:lnTo>
                  <a:pt x="3435" y="2989"/>
                </a:lnTo>
                <a:lnTo>
                  <a:pt x="3437" y="2998"/>
                </a:lnTo>
                <a:lnTo>
                  <a:pt x="3439" y="3008"/>
                </a:lnTo>
                <a:lnTo>
                  <a:pt x="3439" y="3019"/>
                </a:lnTo>
                <a:lnTo>
                  <a:pt x="3439" y="3199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6" tIns="45718" rIns="91436" bIns="45718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ctr" defTabSz="91435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D6427E95-A41C-4852-BBA0-A9175CFDC2E1}"/>
              </a:ext>
            </a:extLst>
          </p:cNvPr>
          <p:cNvSpPr txBox="1"/>
          <p:nvPr/>
        </p:nvSpPr>
        <p:spPr>
          <a:xfrm>
            <a:off x="370853" y="4433374"/>
            <a:ext cx="3408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从公共交通一卡通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市民卡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切入</a:t>
            </a:r>
          </a:p>
        </p:txBody>
      </p:sp>
    </p:spTree>
    <p:extLst>
      <p:ext uri="{BB962C8B-B14F-4D97-AF65-F5344CB8AC3E}">
        <p14:creationId xmlns:p14="http://schemas.microsoft.com/office/powerpoint/2010/main" val="1016704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6B97B62-A05D-406B-8C5B-870580AE1E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统一的用户入口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9B8CC84-D1AF-43EA-8D0C-0E8405A098B1}"/>
              </a:ext>
            </a:extLst>
          </p:cNvPr>
          <p:cNvGrpSpPr/>
          <p:nvPr/>
        </p:nvGrpSpPr>
        <p:grpSpPr>
          <a:xfrm>
            <a:off x="1390715" y="2426693"/>
            <a:ext cx="1584176" cy="1654444"/>
            <a:chOff x="1495144" y="4629451"/>
            <a:chExt cx="1584176" cy="1654444"/>
          </a:xfrm>
        </p:grpSpPr>
        <p:sp>
          <p:nvSpPr>
            <p:cNvPr id="4" name="圆角矩形 155">
              <a:extLst>
                <a:ext uri="{FF2B5EF4-FFF2-40B4-BE49-F238E27FC236}">
                  <a16:creationId xmlns:a16="http://schemas.microsoft.com/office/drawing/2014/main" id="{DD750E7E-287D-46B3-A758-8963CC075113}"/>
                </a:ext>
              </a:extLst>
            </p:cNvPr>
            <p:cNvSpPr/>
            <p:nvPr/>
          </p:nvSpPr>
          <p:spPr bwMode="auto">
            <a:xfrm>
              <a:off x="1495144" y="4629451"/>
              <a:ext cx="1584176" cy="1073151"/>
            </a:xfrm>
            <a:prstGeom prst="roundRect">
              <a:avLst>
                <a:gd name="adj" fmla="val 11484"/>
              </a:avLst>
            </a:prstGeom>
            <a:solidFill>
              <a:schemeClr val="bg1"/>
            </a:solidFill>
            <a:ln w="19050" cap="flat" cmpd="sng">
              <a:noFill/>
              <a:miter lim="800000"/>
              <a:headEnd/>
              <a:tailEnd/>
            </a:ln>
            <a:effectLst>
              <a:outerShdw dist="20000" dir="5400000" algn="ctr" rotWithShape="0">
                <a:srgbClr val="000000">
                  <a:alpha val="32999"/>
                </a:srgbClr>
              </a:outerShdw>
            </a:effectLst>
          </p:spPr>
          <p:txBody>
            <a:bodyPr lIns="93982" tIns="93894" rIns="93982" bIns="93894" rtlCol="0" anchor="ctr"/>
            <a:lstStyle/>
            <a:p>
              <a:pPr algn="ctr"/>
              <a:endPara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5" name="圆角矩形 156">
              <a:extLst>
                <a:ext uri="{FF2B5EF4-FFF2-40B4-BE49-F238E27FC236}">
                  <a16:creationId xmlns:a16="http://schemas.microsoft.com/office/drawing/2014/main" id="{65ADC480-B5E7-4A65-8610-235F81FC8A1E}"/>
                </a:ext>
              </a:extLst>
            </p:cNvPr>
            <p:cNvSpPr/>
            <p:nvPr/>
          </p:nvSpPr>
          <p:spPr bwMode="auto">
            <a:xfrm>
              <a:off x="1586133" y="4757207"/>
              <a:ext cx="1379766" cy="817639"/>
            </a:xfrm>
            <a:prstGeom prst="roundRect">
              <a:avLst>
                <a:gd name="adj" fmla="val 4573"/>
              </a:avLst>
            </a:prstGeom>
            <a:solidFill>
              <a:srgbClr val="0A2B35"/>
            </a:solidFill>
            <a:ln w="19050" cap="flat" cmpd="sng">
              <a:noFill/>
              <a:miter lim="800000"/>
              <a:headEnd/>
              <a:tailEnd/>
            </a:ln>
            <a:effectLst>
              <a:outerShdw dist="20000" dir="5400000" algn="ctr" rotWithShape="0">
                <a:srgbClr val="000000">
                  <a:alpha val="32999"/>
                </a:srgbClr>
              </a:outerShdw>
            </a:effectLst>
          </p:spPr>
          <p:txBody>
            <a:bodyPr lIns="93982" tIns="93894" rIns="93982" bIns="93894" rtlCol="0" anchor="ctr"/>
            <a:lstStyle/>
            <a:p>
              <a:pPr algn="ctr"/>
              <a:endPara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6D1C94CA-79EB-4E79-B86B-D7A78DD57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8451" y="4757207"/>
              <a:ext cx="1255130" cy="1526688"/>
            </a:xfrm>
            <a:prstGeom prst="rect">
              <a:avLst/>
            </a:prstGeom>
          </p:spPr>
        </p:pic>
      </p:grpSp>
      <p:pic>
        <p:nvPicPr>
          <p:cNvPr id="8" name="Picture 162">
            <a:extLst>
              <a:ext uri="{FF2B5EF4-FFF2-40B4-BE49-F238E27FC236}">
                <a16:creationId xmlns:a16="http://schemas.microsoft.com/office/drawing/2014/main" id="{95DD98A0-B5D6-485D-AAB3-B8BF113A88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735" y="1880956"/>
            <a:ext cx="1245252" cy="2503178"/>
          </a:xfrm>
          <a:prstGeom prst="rect">
            <a:avLst/>
          </a:prstGeom>
          <a:effectLst>
            <a:outerShdw blurRad="114300" dist="177800" dir="2700000" algn="tl" rotWithShape="0">
              <a:prstClr val="black">
                <a:alpha val="20000"/>
              </a:prstClr>
            </a:outerShdw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D3079E3-18B1-446D-BA83-6F72D4FDD492}"/>
              </a:ext>
            </a:extLst>
          </p:cNvPr>
          <p:cNvSpPr txBox="1"/>
          <p:nvPr/>
        </p:nvSpPr>
        <p:spPr>
          <a:xfrm>
            <a:off x="1287780" y="438413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实体卡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B4842A4-BD3F-4BAD-BDBD-2AB7DFF3D0D6}"/>
              </a:ext>
            </a:extLst>
          </p:cNvPr>
          <p:cNvSpPr txBox="1"/>
          <p:nvPr/>
        </p:nvSpPr>
        <p:spPr>
          <a:xfrm>
            <a:off x="5034861" y="438413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虚拟卡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86CC4E2-C1F0-4979-82A7-440F502C59E9}"/>
              </a:ext>
            </a:extLst>
          </p:cNvPr>
          <p:cNvSpPr txBox="1"/>
          <p:nvPr/>
        </p:nvSpPr>
        <p:spPr>
          <a:xfrm>
            <a:off x="3377424" y="5825424"/>
            <a:ext cx="5437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关联用户的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统一账户</a:t>
            </a:r>
            <a:endParaRPr lang="zh-CN" altLang="en-US" sz="2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 descr="1">
            <a:extLst>
              <a:ext uri="{FF2B5EF4-FFF2-40B4-BE49-F238E27FC236}">
                <a16:creationId xmlns:a16="http://schemas.microsoft.com/office/drawing/2014/main" id="{A69CD629-71F0-4B69-87D3-898874115C2F}"/>
              </a:ext>
            </a:extLst>
          </p:cNvPr>
          <p:cNvSpPr/>
          <p:nvPr/>
        </p:nvSpPr>
        <p:spPr>
          <a:xfrm>
            <a:off x="9037542" y="2214573"/>
            <a:ext cx="1497389" cy="1497389"/>
          </a:xfrm>
          <a:prstGeom prst="ellipse">
            <a:avLst/>
          </a:prstGeom>
          <a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2000" r="-42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C90737D-2684-407D-8F8C-443496A3ABF1}"/>
              </a:ext>
            </a:extLst>
          </p:cNvPr>
          <p:cNvSpPr txBox="1"/>
          <p:nvPr/>
        </p:nvSpPr>
        <p:spPr>
          <a:xfrm>
            <a:off x="8833736" y="438413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生物识别</a:t>
            </a:r>
          </a:p>
        </p:txBody>
      </p:sp>
    </p:spTree>
    <p:extLst>
      <p:ext uri="{BB962C8B-B14F-4D97-AF65-F5344CB8AC3E}">
        <p14:creationId xmlns:p14="http://schemas.microsoft.com/office/powerpoint/2010/main" val="1212614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722A22B-36E4-4AA5-8490-99554F4138A4}"/>
              </a:ext>
            </a:extLst>
          </p:cNvPr>
          <p:cNvCxnSpPr/>
          <p:nvPr/>
        </p:nvCxnSpPr>
        <p:spPr bwMode="auto">
          <a:xfrm>
            <a:off x="1894242" y="5911774"/>
            <a:ext cx="9453283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F69EAA9-9C81-4C3E-A027-3113B4B59E40}"/>
              </a:ext>
            </a:extLst>
          </p:cNvPr>
          <p:cNvCxnSpPr/>
          <p:nvPr/>
        </p:nvCxnSpPr>
        <p:spPr bwMode="auto">
          <a:xfrm>
            <a:off x="9518725" y="6100032"/>
            <a:ext cx="18288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92DDAF03-815E-495A-94B1-69AB21640E62}"/>
              </a:ext>
            </a:extLst>
          </p:cNvPr>
          <p:cNvSpPr txBox="1"/>
          <p:nvPr/>
        </p:nvSpPr>
        <p:spPr>
          <a:xfrm>
            <a:off x="9339852" y="6239453"/>
            <a:ext cx="218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schemeClr val="bg1"/>
                </a:solidFill>
                <a:latin typeface="+mn-lt"/>
                <a:ea typeface="微软雅黑" panose="020B0503020204020204" pitchFamily="34" charset="-122"/>
              </a:rPr>
              <a:t>云服务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DDFACF9-942B-4D9E-BDDD-DE6887F1B622}"/>
              </a:ext>
            </a:extLst>
          </p:cNvPr>
          <p:cNvGrpSpPr/>
          <p:nvPr/>
        </p:nvGrpSpPr>
        <p:grpSpPr>
          <a:xfrm>
            <a:off x="1183327" y="790121"/>
            <a:ext cx="4167295" cy="228600"/>
            <a:chOff x="849205" y="1867556"/>
            <a:chExt cx="4167295" cy="228600"/>
          </a:xfrm>
        </p:grpSpPr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6B6FD986-60E9-4B1A-BC32-94BC7E2F810B}"/>
                </a:ext>
              </a:extLst>
            </p:cNvPr>
            <p:cNvCxnSpPr/>
            <p:nvPr/>
          </p:nvCxnSpPr>
          <p:spPr bwMode="auto">
            <a:xfrm>
              <a:off x="849205" y="2096156"/>
              <a:ext cx="98781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C68BD5CB-6145-47F4-B62B-81540FF8017C}"/>
                </a:ext>
              </a:extLst>
            </p:cNvPr>
            <p:cNvCxnSpPr/>
            <p:nvPr/>
          </p:nvCxnSpPr>
          <p:spPr bwMode="auto">
            <a:xfrm flipV="1">
              <a:off x="1837018" y="1867556"/>
              <a:ext cx="121023" cy="22860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8215175C-8028-48B5-8678-12C23A1C1103}"/>
                </a:ext>
              </a:extLst>
            </p:cNvPr>
            <p:cNvCxnSpPr/>
            <p:nvPr/>
          </p:nvCxnSpPr>
          <p:spPr bwMode="auto">
            <a:xfrm>
              <a:off x="1958041" y="1867556"/>
              <a:ext cx="107577" cy="22860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7234AC4A-0B52-4E7D-BCDE-E59C576F2B4C}"/>
                </a:ext>
              </a:extLst>
            </p:cNvPr>
            <p:cNvCxnSpPr/>
            <p:nvPr/>
          </p:nvCxnSpPr>
          <p:spPr bwMode="auto">
            <a:xfrm>
              <a:off x="2065618" y="2096156"/>
              <a:ext cx="282388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DC4DDA75-4AC5-41C2-8BA2-46CE21649770}"/>
                </a:ext>
              </a:extLst>
            </p:cNvPr>
            <p:cNvCxnSpPr/>
            <p:nvPr/>
          </p:nvCxnSpPr>
          <p:spPr bwMode="auto">
            <a:xfrm flipV="1">
              <a:off x="2348006" y="1981856"/>
              <a:ext cx="122156" cy="11430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D90C6F5E-F2F5-4B42-9953-2789E0B60A74}"/>
                </a:ext>
              </a:extLst>
            </p:cNvPr>
            <p:cNvCxnSpPr/>
            <p:nvPr/>
          </p:nvCxnSpPr>
          <p:spPr bwMode="auto">
            <a:xfrm>
              <a:off x="2576606" y="2096156"/>
              <a:ext cx="2439894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1884FEBB-8CC3-42A4-9E24-6BF67FC51DEC}"/>
                </a:ext>
              </a:extLst>
            </p:cNvPr>
            <p:cNvCxnSpPr/>
            <p:nvPr/>
          </p:nvCxnSpPr>
          <p:spPr bwMode="auto">
            <a:xfrm>
              <a:off x="2470162" y="1981856"/>
              <a:ext cx="106444" cy="11430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01E9FB4E-1E37-434A-9685-F37C62650741}"/>
              </a:ext>
            </a:extLst>
          </p:cNvPr>
          <p:cNvCxnSpPr/>
          <p:nvPr/>
        </p:nvCxnSpPr>
        <p:spPr bwMode="auto">
          <a:xfrm>
            <a:off x="1183327" y="1210058"/>
            <a:ext cx="8462959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CC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F9724254-B743-46CD-BB8F-C7E48E07B528}"/>
              </a:ext>
            </a:extLst>
          </p:cNvPr>
          <p:cNvSpPr txBox="1"/>
          <p:nvPr/>
        </p:nvSpPr>
        <p:spPr>
          <a:xfrm>
            <a:off x="2926440" y="621167"/>
            <a:ext cx="453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市民用户的统一入口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3ED8CD4-E9AD-42BE-917C-096C4D1C8423}"/>
              </a:ext>
            </a:extLst>
          </p:cNvPr>
          <p:cNvCxnSpPr/>
          <p:nvPr/>
        </p:nvCxnSpPr>
        <p:spPr bwMode="auto">
          <a:xfrm>
            <a:off x="7407985" y="6111684"/>
            <a:ext cx="18288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E601FD99-6FE0-42CC-BD21-554D4F09E399}"/>
              </a:ext>
            </a:extLst>
          </p:cNvPr>
          <p:cNvSpPr txBox="1"/>
          <p:nvPr/>
        </p:nvSpPr>
        <p:spPr>
          <a:xfrm>
            <a:off x="7229112" y="6251105"/>
            <a:ext cx="218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schemeClr val="bg1"/>
                </a:solidFill>
                <a:latin typeface="+mn-lt"/>
                <a:ea typeface="微软雅黑" panose="020B0503020204020204" pitchFamily="34" charset="-122"/>
              </a:rPr>
              <a:t>大数据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C3C3253C-2EBD-4FEC-BF40-37FAC5981121}"/>
              </a:ext>
            </a:extLst>
          </p:cNvPr>
          <p:cNvCxnSpPr/>
          <p:nvPr/>
        </p:nvCxnSpPr>
        <p:spPr bwMode="auto">
          <a:xfrm>
            <a:off x="5221439" y="6124663"/>
            <a:ext cx="18288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C2DD3C7D-4647-4769-87B5-AA7295B4CBF4}"/>
              </a:ext>
            </a:extLst>
          </p:cNvPr>
          <p:cNvSpPr txBox="1"/>
          <p:nvPr/>
        </p:nvSpPr>
        <p:spPr>
          <a:xfrm>
            <a:off x="5042566" y="6264084"/>
            <a:ext cx="218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统一账号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0920DAF-83D4-4CBD-B085-437E6BCBD1B2}"/>
              </a:ext>
            </a:extLst>
          </p:cNvPr>
          <p:cNvGrpSpPr/>
          <p:nvPr/>
        </p:nvGrpSpPr>
        <p:grpSpPr>
          <a:xfrm>
            <a:off x="2164076" y="2197312"/>
            <a:ext cx="469900" cy="3482339"/>
            <a:chOff x="2351403" y="2214285"/>
            <a:chExt cx="469900" cy="3482339"/>
          </a:xfrm>
        </p:grpSpPr>
        <p:sp>
          <p:nvSpPr>
            <p:cNvPr id="32" name="五边形 28">
              <a:extLst>
                <a:ext uri="{FF2B5EF4-FFF2-40B4-BE49-F238E27FC236}">
                  <a16:creationId xmlns:a16="http://schemas.microsoft.com/office/drawing/2014/main" id="{89D923C3-89ED-4A50-B48D-3378E35346D7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F2AE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959BE8F-E7BA-4797-99A0-A7F0A383C8E8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智慧政务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F7429F11-102E-4185-9099-1C6E7628D9A3}"/>
              </a:ext>
            </a:extLst>
          </p:cNvPr>
          <p:cNvGrpSpPr/>
          <p:nvPr/>
        </p:nvGrpSpPr>
        <p:grpSpPr>
          <a:xfrm>
            <a:off x="2936793" y="2153732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65" name="五边形 28">
              <a:extLst>
                <a:ext uri="{FF2B5EF4-FFF2-40B4-BE49-F238E27FC236}">
                  <a16:creationId xmlns:a16="http://schemas.microsoft.com/office/drawing/2014/main" id="{B141D9F6-1475-4486-BBAA-9F0DC43C025D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79D9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FC331043-5F8F-4F10-85AD-59F39B39B57A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智慧安防</a:t>
              </a: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48670057-B35D-4BF8-807A-8DF1ED8FEE44}"/>
              </a:ext>
            </a:extLst>
          </p:cNvPr>
          <p:cNvGrpSpPr/>
          <p:nvPr/>
        </p:nvGrpSpPr>
        <p:grpSpPr>
          <a:xfrm>
            <a:off x="3708053" y="2176480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68" name="五边形 28">
              <a:extLst>
                <a:ext uri="{FF2B5EF4-FFF2-40B4-BE49-F238E27FC236}">
                  <a16:creationId xmlns:a16="http://schemas.microsoft.com/office/drawing/2014/main" id="{B535E0EE-0190-40DE-B690-21053A034312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F2D6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3F476A7E-57A5-417A-8A0D-8C700D3F587D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智慧交管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3886F434-131E-4928-BCFA-D448D202DAA7}"/>
              </a:ext>
            </a:extLst>
          </p:cNvPr>
          <p:cNvGrpSpPr/>
          <p:nvPr/>
        </p:nvGrpSpPr>
        <p:grpSpPr>
          <a:xfrm>
            <a:off x="4479313" y="2204292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71" name="五边形 28">
              <a:extLst>
                <a:ext uri="{FF2B5EF4-FFF2-40B4-BE49-F238E27FC236}">
                  <a16:creationId xmlns:a16="http://schemas.microsoft.com/office/drawing/2014/main" id="{EBCF5ED5-0A08-4412-A646-187EAE55C513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9DE7DE6E-244B-4CD4-B025-34C5019EE4C7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智慧口岸</a:t>
              </a: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3BF9EAC6-39D0-4C58-AC78-E309B49B4EFF}"/>
              </a:ext>
            </a:extLst>
          </p:cNvPr>
          <p:cNvGrpSpPr/>
          <p:nvPr/>
        </p:nvGrpSpPr>
        <p:grpSpPr>
          <a:xfrm>
            <a:off x="5250573" y="2186670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74" name="五边形 28">
              <a:extLst>
                <a:ext uri="{FF2B5EF4-FFF2-40B4-BE49-F238E27FC236}">
                  <a16:creationId xmlns:a16="http://schemas.microsoft.com/office/drawing/2014/main" id="{83438206-16CD-4512-B4EF-41D632CD5899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81C2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29C815AC-96A9-4427-A258-65A66360B998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智慧金融贸易</a:t>
              </a:r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76CC8520-A727-449E-BF94-8920939B33E7}"/>
              </a:ext>
            </a:extLst>
          </p:cNvPr>
          <p:cNvGrpSpPr/>
          <p:nvPr/>
        </p:nvGrpSpPr>
        <p:grpSpPr>
          <a:xfrm>
            <a:off x="6021833" y="2176481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77" name="五边形 28">
              <a:extLst>
                <a:ext uri="{FF2B5EF4-FFF2-40B4-BE49-F238E27FC236}">
                  <a16:creationId xmlns:a16="http://schemas.microsoft.com/office/drawing/2014/main" id="{AB567A78-7E9C-4923-A5EC-0EBFF1A33531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F2AE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79A735C2-0BC6-4FB8-91FE-6E347CE850B6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智慧财政</a:t>
              </a:r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EC004AFF-9753-434D-A272-A9D996649D80}"/>
              </a:ext>
            </a:extLst>
          </p:cNvPr>
          <p:cNvGrpSpPr/>
          <p:nvPr/>
        </p:nvGrpSpPr>
        <p:grpSpPr>
          <a:xfrm>
            <a:off x="6793093" y="2153733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80" name="五边形 28">
              <a:extLst>
                <a:ext uri="{FF2B5EF4-FFF2-40B4-BE49-F238E27FC236}">
                  <a16:creationId xmlns:a16="http://schemas.microsoft.com/office/drawing/2014/main" id="{9EF8F9FA-07FF-4A46-BBD0-D997A0F1AF03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D9B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CE765710-984C-4D9E-8DFF-C24441F034C4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智慧教育</a:t>
              </a:r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2739B3BE-CB37-4036-9F9B-594E4C9321BD}"/>
              </a:ext>
            </a:extLst>
          </p:cNvPr>
          <p:cNvGrpSpPr/>
          <p:nvPr/>
        </p:nvGrpSpPr>
        <p:grpSpPr>
          <a:xfrm>
            <a:off x="7564353" y="2183461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83" name="五边形 28">
              <a:extLst>
                <a:ext uri="{FF2B5EF4-FFF2-40B4-BE49-F238E27FC236}">
                  <a16:creationId xmlns:a16="http://schemas.microsoft.com/office/drawing/2014/main" id="{FA59D85A-7A8E-40C8-AAA8-8508D7A145AC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D919AB66-95B6-4A43-A1B1-0A1F26022A5F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智慧医保</a:t>
              </a: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F5FA90C7-0886-47CD-8918-6115C28BE418}"/>
              </a:ext>
            </a:extLst>
          </p:cNvPr>
          <p:cNvGrpSpPr/>
          <p:nvPr/>
        </p:nvGrpSpPr>
        <p:grpSpPr>
          <a:xfrm>
            <a:off x="8335613" y="2176480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86" name="五边形 28">
              <a:extLst>
                <a:ext uri="{FF2B5EF4-FFF2-40B4-BE49-F238E27FC236}">
                  <a16:creationId xmlns:a16="http://schemas.microsoft.com/office/drawing/2014/main" id="{A655FBDB-6A9B-4FB1-A20A-8CFEE91968D0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8192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C83DD153-FA96-43AC-93C6-463C73278C73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智慧房产</a:t>
              </a:r>
            </a:p>
          </p:txBody>
        </p:sp>
      </p:grp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65EDAB2D-33F6-4B54-9601-98082248C575}"/>
              </a:ext>
            </a:extLst>
          </p:cNvPr>
          <p:cNvGrpSpPr/>
          <p:nvPr/>
        </p:nvGrpSpPr>
        <p:grpSpPr>
          <a:xfrm>
            <a:off x="9106872" y="2183462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90" name="五边形 28">
              <a:extLst>
                <a:ext uri="{FF2B5EF4-FFF2-40B4-BE49-F238E27FC236}">
                  <a16:creationId xmlns:a16="http://schemas.microsoft.com/office/drawing/2014/main" id="{5C3C2182-3696-44F4-B5F4-5181B2DE393A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57B44D07-AAE5-4140-A7F4-CF30D1C8CBC6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智慧环保</a:t>
              </a:r>
            </a:p>
          </p:txBody>
        </p:sp>
      </p:grpSp>
      <p:sp>
        <p:nvSpPr>
          <p:cNvPr id="93" name="文本框 92">
            <a:extLst>
              <a:ext uri="{FF2B5EF4-FFF2-40B4-BE49-F238E27FC236}">
                <a16:creationId xmlns:a16="http://schemas.microsoft.com/office/drawing/2014/main" id="{D8DE7C05-37E0-45B4-A562-C94A18B4EE40}"/>
              </a:ext>
            </a:extLst>
          </p:cNvPr>
          <p:cNvSpPr txBox="1"/>
          <p:nvPr/>
        </p:nvSpPr>
        <p:spPr>
          <a:xfrm>
            <a:off x="6948335" y="801737"/>
            <a:ext cx="2034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智慧生活服务平台</a:t>
            </a:r>
          </a:p>
        </p:txBody>
      </p: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F6B207D0-3783-42F9-A1EE-1421EA9428C2}"/>
              </a:ext>
            </a:extLst>
          </p:cNvPr>
          <p:cNvGrpSpPr/>
          <p:nvPr/>
        </p:nvGrpSpPr>
        <p:grpSpPr>
          <a:xfrm>
            <a:off x="1773452" y="1583498"/>
            <a:ext cx="9014708" cy="336645"/>
            <a:chOff x="1223682" y="1614044"/>
            <a:chExt cx="9014708" cy="336645"/>
          </a:xfrm>
        </p:grpSpPr>
        <p:sp>
          <p:nvSpPr>
            <p:cNvPr id="92" name="MH_Other_4">
              <a:extLst>
                <a:ext uri="{FF2B5EF4-FFF2-40B4-BE49-F238E27FC236}">
                  <a16:creationId xmlns:a16="http://schemas.microsoft.com/office/drawing/2014/main" id="{BEE03CC1-5E0B-4B6E-B442-8DF0C3408D05}"/>
                </a:ext>
              </a:extLst>
            </p:cNvPr>
            <p:cNvSpPr>
              <a:spLocks/>
            </p:cNvSpPr>
            <p:nvPr>
              <p:custDataLst>
                <p:tags r:id="rId4"/>
              </p:custDataLst>
            </p:nvPr>
          </p:nvSpPr>
          <p:spPr bwMode="auto">
            <a:xfrm>
              <a:off x="1223682" y="1671095"/>
              <a:ext cx="8984705" cy="279594"/>
            </a:xfrm>
            <a:custGeom>
              <a:avLst/>
              <a:gdLst>
                <a:gd name="T0" fmla="*/ 1449 w 1546"/>
                <a:gd name="T1" fmla="*/ 59 h 59"/>
                <a:gd name="T2" fmla="*/ 0 w 1546"/>
                <a:gd name="T3" fmla="*/ 59 h 59"/>
                <a:gd name="T4" fmla="*/ 0 w 1546"/>
                <a:gd name="T5" fmla="*/ 55 h 59"/>
                <a:gd name="T6" fmla="*/ 1449 w 1546"/>
                <a:gd name="T7" fmla="*/ 55 h 59"/>
                <a:gd name="T8" fmla="*/ 1515 w 1546"/>
                <a:gd name="T9" fmla="*/ 28 h 59"/>
                <a:gd name="T10" fmla="*/ 1543 w 1546"/>
                <a:gd name="T11" fmla="*/ 0 h 59"/>
                <a:gd name="T12" fmla="*/ 1546 w 1546"/>
                <a:gd name="T13" fmla="*/ 2 h 59"/>
                <a:gd name="T14" fmla="*/ 1518 w 1546"/>
                <a:gd name="T15" fmla="*/ 30 h 59"/>
                <a:gd name="T16" fmla="*/ 1449 w 1546"/>
                <a:gd name="T17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6" h="59">
                  <a:moveTo>
                    <a:pt x="1449" y="59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449" y="55"/>
                    <a:pt x="1449" y="55"/>
                    <a:pt x="1449" y="55"/>
                  </a:cubicBezTo>
                  <a:cubicBezTo>
                    <a:pt x="1471" y="55"/>
                    <a:pt x="1500" y="43"/>
                    <a:pt x="1515" y="28"/>
                  </a:cubicBezTo>
                  <a:cubicBezTo>
                    <a:pt x="1543" y="0"/>
                    <a:pt x="1543" y="0"/>
                    <a:pt x="1543" y="0"/>
                  </a:cubicBezTo>
                  <a:cubicBezTo>
                    <a:pt x="1546" y="2"/>
                    <a:pt x="1546" y="2"/>
                    <a:pt x="1546" y="2"/>
                  </a:cubicBezTo>
                  <a:cubicBezTo>
                    <a:pt x="1518" y="30"/>
                    <a:pt x="1518" y="30"/>
                    <a:pt x="1518" y="30"/>
                  </a:cubicBezTo>
                  <a:cubicBezTo>
                    <a:pt x="1502" y="46"/>
                    <a:pt x="1471" y="59"/>
                    <a:pt x="1449" y="59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  <a:extLst/>
          </p:spPr>
          <p:txBody>
            <a:bodyPr lIns="91440" tIns="45720" rIns="91440" bIns="45720"/>
            <a:lstStyle/>
            <a:p>
              <a:pPr>
                <a:defRPr/>
              </a:pPr>
              <a:endParaRPr lang="zh-CN" altLang="en-US" sz="2700">
                <a:latin typeface="+mn-ea"/>
              </a:endParaRPr>
            </a:p>
          </p:txBody>
        </p:sp>
        <p:sp>
          <p:nvSpPr>
            <p:cNvPr id="96" name="MH_Other_15">
              <a:extLst>
                <a:ext uri="{FF2B5EF4-FFF2-40B4-BE49-F238E27FC236}">
                  <a16:creationId xmlns:a16="http://schemas.microsoft.com/office/drawing/2014/main" id="{B4FB092B-B5DF-45B6-9738-98F91B4877E7}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10135223" y="1614044"/>
              <a:ext cx="103167" cy="103166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/>
          </p:spPr>
          <p:txBody>
            <a:bodyPr lIns="91440" tIns="45720" rIns="91440" bIns="45720"/>
            <a:lstStyle/>
            <a:p>
              <a:pPr>
                <a:defRPr/>
              </a:pPr>
              <a:endParaRPr lang="zh-CN" altLang="en-US" sz="2700">
                <a:latin typeface="+mn-ea"/>
              </a:endParaRPr>
            </a:p>
          </p:txBody>
        </p:sp>
      </p:grp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424CA3-BC8F-46BD-A254-4ECEF74AC41A}"/>
              </a:ext>
            </a:extLst>
          </p:cNvPr>
          <p:cNvGrpSpPr/>
          <p:nvPr/>
        </p:nvGrpSpPr>
        <p:grpSpPr>
          <a:xfrm>
            <a:off x="10634099" y="563588"/>
            <a:ext cx="1116883" cy="1115386"/>
            <a:chOff x="10667127" y="391007"/>
            <a:chExt cx="1116883" cy="1115386"/>
          </a:xfrm>
        </p:grpSpPr>
        <p:sp>
          <p:nvSpPr>
            <p:cNvPr id="98" name="MH_Other_1">
              <a:extLst>
                <a:ext uri="{FF2B5EF4-FFF2-40B4-BE49-F238E27FC236}">
                  <a16:creationId xmlns:a16="http://schemas.microsoft.com/office/drawing/2014/main" id="{EEAC0AAC-76AA-468C-9542-E2805B7B2217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10670120" y="391007"/>
              <a:ext cx="1113890" cy="1115386"/>
            </a:xfrm>
            <a:prstGeom prst="donut">
              <a:avLst>
                <a:gd name="adj" fmla="val 11988"/>
              </a:avLst>
            </a:prstGeom>
            <a:solidFill>
              <a:srgbClr val="EBEB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22860" rIns="45720" bIns="22860" anchor="ctr"/>
            <a:lstStyle/>
            <a:p>
              <a:pPr algn="ctr"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11" name="组合 110">
              <a:extLst>
                <a:ext uri="{FF2B5EF4-FFF2-40B4-BE49-F238E27FC236}">
                  <a16:creationId xmlns:a16="http://schemas.microsoft.com/office/drawing/2014/main" id="{0D40CECF-55B6-4086-8B9F-4B0192DF923F}"/>
                </a:ext>
              </a:extLst>
            </p:cNvPr>
            <p:cNvGrpSpPr/>
            <p:nvPr/>
          </p:nvGrpSpPr>
          <p:grpSpPr>
            <a:xfrm>
              <a:off x="10667127" y="391007"/>
              <a:ext cx="1115386" cy="1115386"/>
              <a:chOff x="10667127" y="391007"/>
              <a:chExt cx="1115386" cy="1115386"/>
            </a:xfrm>
          </p:grpSpPr>
          <p:sp>
            <p:nvSpPr>
              <p:cNvPr id="99" name="MH_Other_2">
                <a:extLst>
                  <a:ext uri="{FF2B5EF4-FFF2-40B4-BE49-F238E27FC236}">
                    <a16:creationId xmlns:a16="http://schemas.microsoft.com/office/drawing/2014/main" id="{DCB07D1E-FFDD-4E9F-9752-7BEC393626C3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10667127" y="391007"/>
                <a:ext cx="1115386" cy="1115386"/>
              </a:xfrm>
              <a:prstGeom prst="blockArc">
                <a:avLst>
                  <a:gd name="adj1" fmla="val 16217203"/>
                  <a:gd name="adj2" fmla="val 7576064"/>
                  <a:gd name="adj3" fmla="val 11852"/>
                </a:avLst>
              </a:prstGeom>
              <a:solidFill>
                <a:srgbClr val="9954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tIns="22860" rIns="45720" bIns="22860"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MH_Text_1">
                <a:extLst>
                  <a:ext uri="{FF2B5EF4-FFF2-40B4-BE49-F238E27FC236}">
                    <a16:creationId xmlns:a16="http://schemas.microsoft.com/office/drawing/2014/main" id="{0BF1E88B-010C-4281-9A5E-B40234A5ED2A}"/>
                  </a:ext>
                </a:extLst>
              </p:cNvPr>
              <p:cNvSpPr txBox="1"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10743381" y="767788"/>
                <a:ext cx="919521" cy="3857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1500" dirty="0">
                    <a:solidFill>
                      <a:srgbClr val="9954CC"/>
                    </a:solidFill>
                    <a:ea typeface="Verdana" panose="020B0604030504040204" pitchFamily="34" charset="0"/>
                    <a:cs typeface="Arial" panose="020B0604020202020204" pitchFamily="34" charset="0"/>
                  </a:rPr>
                  <a:t>企业</a:t>
                </a:r>
                <a:endParaRPr lang="zh-CN" altLang="en-US" sz="1500" dirty="0">
                  <a:solidFill>
                    <a:srgbClr val="9954CC"/>
                  </a:solidFill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10" name="KSO_Shape">
            <a:extLst>
              <a:ext uri="{FF2B5EF4-FFF2-40B4-BE49-F238E27FC236}">
                <a16:creationId xmlns:a16="http://schemas.microsoft.com/office/drawing/2014/main" id="{CA962568-3FF1-49D1-8A76-E0C251A6F9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5869" y="272267"/>
            <a:ext cx="624193" cy="654191"/>
          </a:xfrm>
          <a:custGeom>
            <a:avLst/>
            <a:gdLst>
              <a:gd name="T0" fmla="*/ 186959 w 11981237"/>
              <a:gd name="T1" fmla="*/ 80936 h 12554355"/>
              <a:gd name="T2" fmla="*/ 201434 w 11981237"/>
              <a:gd name="T3" fmla="*/ 95398 h 12554355"/>
              <a:gd name="T4" fmla="*/ 186959 w 11981237"/>
              <a:gd name="T5" fmla="*/ 109860 h 12554355"/>
              <a:gd name="T6" fmla="*/ 172483 w 11981237"/>
              <a:gd name="T7" fmla="*/ 95398 h 12554355"/>
              <a:gd name="T8" fmla="*/ 186959 w 11981237"/>
              <a:gd name="T9" fmla="*/ 80936 h 12554355"/>
              <a:gd name="T10" fmla="*/ 135384 w 11981237"/>
              <a:gd name="T11" fmla="*/ 74810 h 12554355"/>
              <a:gd name="T12" fmla="*/ 140604 w 11981237"/>
              <a:gd name="T13" fmla="*/ 77136 h 12554355"/>
              <a:gd name="T14" fmla="*/ 176652 w 11981237"/>
              <a:gd name="T15" fmla="*/ 113110 h 12554355"/>
              <a:gd name="T16" fmla="*/ 197725 w 11981237"/>
              <a:gd name="T17" fmla="*/ 113110 h 12554355"/>
              <a:gd name="T18" fmla="*/ 233541 w 11981237"/>
              <a:gd name="T19" fmla="*/ 77136 h 12554355"/>
              <a:gd name="T20" fmla="*/ 244039 w 11981237"/>
              <a:gd name="T21" fmla="*/ 76827 h 12554355"/>
              <a:gd name="T22" fmla="*/ 244271 w 11981237"/>
              <a:gd name="T23" fmla="*/ 87326 h 12554355"/>
              <a:gd name="T24" fmla="*/ 206602 w 11981237"/>
              <a:gd name="T25" fmla="*/ 124999 h 12554355"/>
              <a:gd name="T26" fmla="*/ 206679 w 11981237"/>
              <a:gd name="T27" fmla="*/ 250061 h 12554355"/>
              <a:gd name="T28" fmla="*/ 198574 w 11981237"/>
              <a:gd name="T29" fmla="*/ 258167 h 12554355"/>
              <a:gd name="T30" fmla="*/ 190392 w 11981237"/>
              <a:gd name="T31" fmla="*/ 250061 h 12554355"/>
              <a:gd name="T32" fmla="*/ 190392 w 11981237"/>
              <a:gd name="T33" fmla="*/ 182203 h 12554355"/>
              <a:gd name="T34" fmla="*/ 183753 w 11981237"/>
              <a:gd name="T35" fmla="*/ 182203 h 12554355"/>
              <a:gd name="T36" fmla="*/ 183753 w 11981237"/>
              <a:gd name="T37" fmla="*/ 250061 h 12554355"/>
              <a:gd name="T38" fmla="*/ 175648 w 11981237"/>
              <a:gd name="T39" fmla="*/ 258167 h 12554355"/>
              <a:gd name="T40" fmla="*/ 167466 w 11981237"/>
              <a:gd name="T41" fmla="*/ 250061 h 12554355"/>
              <a:gd name="T42" fmla="*/ 167466 w 11981237"/>
              <a:gd name="T43" fmla="*/ 124999 h 12554355"/>
              <a:gd name="T44" fmla="*/ 129874 w 11981237"/>
              <a:gd name="T45" fmla="*/ 87326 h 12554355"/>
              <a:gd name="T46" fmla="*/ 130106 w 11981237"/>
              <a:gd name="T47" fmla="*/ 76827 h 12554355"/>
              <a:gd name="T48" fmla="*/ 135384 w 11981237"/>
              <a:gd name="T49" fmla="*/ 74810 h 12554355"/>
              <a:gd name="T50" fmla="*/ 83316 w 11981237"/>
              <a:gd name="T51" fmla="*/ 8594 h 12554355"/>
              <a:gd name="T52" fmla="*/ 103649 w 11981237"/>
              <a:gd name="T53" fmla="*/ 29014 h 12554355"/>
              <a:gd name="T54" fmla="*/ 83316 w 11981237"/>
              <a:gd name="T55" fmla="*/ 49433 h 12554355"/>
              <a:gd name="T56" fmla="*/ 62982 w 11981237"/>
              <a:gd name="T57" fmla="*/ 29014 h 12554355"/>
              <a:gd name="T58" fmla="*/ 83316 w 11981237"/>
              <a:gd name="T59" fmla="*/ 8594 h 12554355"/>
              <a:gd name="T60" fmla="*/ 10664 w 11981237"/>
              <a:gd name="T61" fmla="*/ 4 h 12554355"/>
              <a:gd name="T62" fmla="*/ 17978 w 11981237"/>
              <a:gd name="T63" fmla="*/ 3266 h 12554355"/>
              <a:gd name="T64" fmla="*/ 68688 w 11981237"/>
              <a:gd name="T65" fmla="*/ 53984 h 12554355"/>
              <a:gd name="T66" fmla="*/ 98481 w 11981237"/>
              <a:gd name="T67" fmla="*/ 53984 h 12554355"/>
              <a:gd name="T68" fmla="*/ 148882 w 11981237"/>
              <a:gd name="T69" fmla="*/ 3266 h 12554355"/>
              <a:gd name="T70" fmla="*/ 163624 w 11981237"/>
              <a:gd name="T71" fmla="*/ 2880 h 12554355"/>
              <a:gd name="T72" fmla="*/ 164010 w 11981237"/>
              <a:gd name="T73" fmla="*/ 17624 h 12554355"/>
              <a:gd name="T74" fmla="*/ 110985 w 11981237"/>
              <a:gd name="T75" fmla="*/ 70735 h 12554355"/>
              <a:gd name="T76" fmla="*/ 111062 w 11981237"/>
              <a:gd name="T77" fmla="*/ 246742 h 12554355"/>
              <a:gd name="T78" fmla="*/ 99639 w 11981237"/>
              <a:gd name="T79" fmla="*/ 258167 h 12554355"/>
              <a:gd name="T80" fmla="*/ 88138 w 11981237"/>
              <a:gd name="T81" fmla="*/ 246742 h 12554355"/>
              <a:gd name="T82" fmla="*/ 88061 w 11981237"/>
              <a:gd name="T83" fmla="*/ 151251 h 12554355"/>
              <a:gd name="T84" fmla="*/ 78799 w 11981237"/>
              <a:gd name="T85" fmla="*/ 151251 h 12554355"/>
              <a:gd name="T86" fmla="*/ 78799 w 11981237"/>
              <a:gd name="T87" fmla="*/ 246742 h 12554355"/>
              <a:gd name="T88" fmla="*/ 67298 w 11981237"/>
              <a:gd name="T89" fmla="*/ 258167 h 12554355"/>
              <a:gd name="T90" fmla="*/ 55875 w 11981237"/>
              <a:gd name="T91" fmla="*/ 246742 h 12554355"/>
              <a:gd name="T92" fmla="*/ 55875 w 11981237"/>
              <a:gd name="T93" fmla="*/ 70735 h 12554355"/>
              <a:gd name="T94" fmla="*/ 2849 w 11981237"/>
              <a:gd name="T95" fmla="*/ 17624 h 12554355"/>
              <a:gd name="T96" fmla="*/ 3235 w 11981237"/>
              <a:gd name="T97" fmla="*/ 2880 h 12554355"/>
              <a:gd name="T98" fmla="*/ 10664 w 11981237"/>
              <a:gd name="T99" fmla="*/ 4 h 1255435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11981237" h="12554355">
                <a:moveTo>
                  <a:pt x="9093518" y="3935817"/>
                </a:moveTo>
                <a:cubicBezTo>
                  <a:pt x="9482358" y="3935817"/>
                  <a:pt x="9797575" y="4250679"/>
                  <a:pt x="9797575" y="4639080"/>
                </a:cubicBezTo>
                <a:cubicBezTo>
                  <a:pt x="9797575" y="5027480"/>
                  <a:pt x="9482358" y="5342343"/>
                  <a:pt x="9093518" y="5342343"/>
                </a:cubicBezTo>
                <a:cubicBezTo>
                  <a:pt x="8704678" y="5342343"/>
                  <a:pt x="8389461" y="5027480"/>
                  <a:pt x="8389461" y="4639080"/>
                </a:cubicBezTo>
                <a:cubicBezTo>
                  <a:pt x="8389461" y="4250679"/>
                  <a:pt x="8704678" y="3935817"/>
                  <a:pt x="9093518" y="3935817"/>
                </a:cubicBezTo>
                <a:close/>
                <a:moveTo>
                  <a:pt x="6584967" y="3637926"/>
                </a:moveTo>
                <a:cubicBezTo>
                  <a:pt x="6677422" y="3640272"/>
                  <a:pt x="6769407" y="3677813"/>
                  <a:pt x="6838865" y="3751018"/>
                </a:cubicBezTo>
                <a:cubicBezTo>
                  <a:pt x="6838865" y="3751018"/>
                  <a:pt x="6838865" y="3751018"/>
                  <a:pt x="8592216" y="5500423"/>
                </a:cubicBezTo>
                <a:cubicBezTo>
                  <a:pt x="8592216" y="5500423"/>
                  <a:pt x="8592216" y="5500423"/>
                  <a:pt x="9617194" y="5500423"/>
                </a:cubicBezTo>
                <a:lnTo>
                  <a:pt x="11359281" y="3751018"/>
                </a:lnTo>
                <a:cubicBezTo>
                  <a:pt x="11498198" y="3604608"/>
                  <a:pt x="11723468" y="3600854"/>
                  <a:pt x="11869893" y="3736002"/>
                </a:cubicBezTo>
                <a:cubicBezTo>
                  <a:pt x="12012564" y="3874903"/>
                  <a:pt x="12020073" y="4100148"/>
                  <a:pt x="11881156" y="4246558"/>
                </a:cubicBezTo>
                <a:cubicBezTo>
                  <a:pt x="11881156" y="4246558"/>
                  <a:pt x="11881156" y="4246558"/>
                  <a:pt x="10048961" y="6078553"/>
                </a:cubicBezTo>
                <a:cubicBezTo>
                  <a:pt x="10048961" y="6078553"/>
                  <a:pt x="10048961" y="6078553"/>
                  <a:pt x="10052716" y="12160176"/>
                </a:cubicBezTo>
                <a:cubicBezTo>
                  <a:pt x="10052716" y="12377913"/>
                  <a:pt x="9876254" y="12554355"/>
                  <a:pt x="9658493" y="12554355"/>
                </a:cubicBezTo>
                <a:cubicBezTo>
                  <a:pt x="9440733" y="12554355"/>
                  <a:pt x="9260517" y="12377913"/>
                  <a:pt x="9260517" y="12160176"/>
                </a:cubicBezTo>
                <a:cubicBezTo>
                  <a:pt x="9260517" y="12160176"/>
                  <a:pt x="9260517" y="12160176"/>
                  <a:pt x="9260517" y="8860332"/>
                </a:cubicBezTo>
                <a:cubicBezTo>
                  <a:pt x="9260517" y="8860332"/>
                  <a:pt x="9260517" y="8860332"/>
                  <a:pt x="8937630" y="8860332"/>
                </a:cubicBezTo>
                <a:cubicBezTo>
                  <a:pt x="8937630" y="8860332"/>
                  <a:pt x="8937630" y="8860332"/>
                  <a:pt x="8937630" y="12160176"/>
                </a:cubicBezTo>
                <a:cubicBezTo>
                  <a:pt x="8937630" y="12377913"/>
                  <a:pt x="8761168" y="12554355"/>
                  <a:pt x="8543407" y="12554355"/>
                </a:cubicBezTo>
                <a:cubicBezTo>
                  <a:pt x="8325646" y="12554355"/>
                  <a:pt x="8145431" y="12377913"/>
                  <a:pt x="8145431" y="12160176"/>
                </a:cubicBezTo>
                <a:cubicBezTo>
                  <a:pt x="8145431" y="12160176"/>
                  <a:pt x="8145431" y="12160176"/>
                  <a:pt x="8145431" y="6078553"/>
                </a:cubicBezTo>
                <a:cubicBezTo>
                  <a:pt x="8145431" y="6078553"/>
                  <a:pt x="8145431" y="6078553"/>
                  <a:pt x="6316990" y="4246558"/>
                </a:cubicBezTo>
                <a:cubicBezTo>
                  <a:pt x="6178073" y="4100148"/>
                  <a:pt x="6185582" y="3874903"/>
                  <a:pt x="6328253" y="3736002"/>
                </a:cubicBezTo>
                <a:cubicBezTo>
                  <a:pt x="6399589" y="3668428"/>
                  <a:pt x="6492513" y="3635580"/>
                  <a:pt x="6584967" y="3637926"/>
                </a:cubicBezTo>
                <a:close/>
                <a:moveTo>
                  <a:pt x="4052412" y="417917"/>
                </a:moveTo>
                <a:cubicBezTo>
                  <a:pt x="4598629" y="417917"/>
                  <a:pt x="5041424" y="862490"/>
                  <a:pt x="5041424" y="1410899"/>
                </a:cubicBezTo>
                <a:cubicBezTo>
                  <a:pt x="5041424" y="1959308"/>
                  <a:pt x="4598629" y="2403881"/>
                  <a:pt x="4052412" y="2403881"/>
                </a:cubicBezTo>
                <a:cubicBezTo>
                  <a:pt x="3506195" y="2403881"/>
                  <a:pt x="3063398" y="1959308"/>
                  <a:pt x="3063398" y="1410899"/>
                </a:cubicBezTo>
                <a:cubicBezTo>
                  <a:pt x="3063398" y="862490"/>
                  <a:pt x="3506195" y="417917"/>
                  <a:pt x="4052412" y="417917"/>
                </a:cubicBezTo>
                <a:close/>
                <a:moveTo>
                  <a:pt x="518710" y="212"/>
                </a:moveTo>
                <a:cubicBezTo>
                  <a:pt x="648229" y="3966"/>
                  <a:pt x="776810" y="57460"/>
                  <a:pt x="874419" y="158816"/>
                </a:cubicBezTo>
                <a:cubicBezTo>
                  <a:pt x="874419" y="158816"/>
                  <a:pt x="874419" y="158816"/>
                  <a:pt x="3340918" y="2625161"/>
                </a:cubicBezTo>
                <a:cubicBezTo>
                  <a:pt x="3340918" y="2625161"/>
                  <a:pt x="3340918" y="2625161"/>
                  <a:pt x="4790033" y="2625161"/>
                </a:cubicBezTo>
                <a:lnTo>
                  <a:pt x="7241515" y="158816"/>
                </a:lnTo>
                <a:cubicBezTo>
                  <a:pt x="7432978" y="-43897"/>
                  <a:pt x="7755838" y="-55159"/>
                  <a:pt x="7958564" y="140047"/>
                </a:cubicBezTo>
                <a:cubicBezTo>
                  <a:pt x="8161290" y="331498"/>
                  <a:pt x="8168798" y="654338"/>
                  <a:pt x="7977335" y="857051"/>
                </a:cubicBezTo>
                <a:cubicBezTo>
                  <a:pt x="7977335" y="857051"/>
                  <a:pt x="7977335" y="857051"/>
                  <a:pt x="5398210" y="3439768"/>
                </a:cubicBezTo>
                <a:cubicBezTo>
                  <a:pt x="5398210" y="3439768"/>
                  <a:pt x="5398210" y="3439768"/>
                  <a:pt x="5401965" y="11998771"/>
                </a:cubicBezTo>
                <a:cubicBezTo>
                  <a:pt x="5401965" y="12306594"/>
                  <a:pt x="5154188" y="12554355"/>
                  <a:pt x="4846345" y="12554355"/>
                </a:cubicBezTo>
                <a:cubicBezTo>
                  <a:pt x="4538502" y="12554355"/>
                  <a:pt x="4286972" y="12306594"/>
                  <a:pt x="4286972" y="11998771"/>
                </a:cubicBezTo>
                <a:cubicBezTo>
                  <a:pt x="4286972" y="11998771"/>
                  <a:pt x="4286972" y="11998771"/>
                  <a:pt x="4283218" y="7355136"/>
                </a:cubicBezTo>
                <a:cubicBezTo>
                  <a:pt x="4283218" y="7355136"/>
                  <a:pt x="4283218" y="7355136"/>
                  <a:pt x="3832716" y="7355136"/>
                </a:cubicBezTo>
                <a:cubicBezTo>
                  <a:pt x="3832716" y="7355136"/>
                  <a:pt x="3832716" y="7355136"/>
                  <a:pt x="3832716" y="11998771"/>
                </a:cubicBezTo>
                <a:cubicBezTo>
                  <a:pt x="3832716" y="12306594"/>
                  <a:pt x="3581186" y="12554355"/>
                  <a:pt x="3273343" y="12554355"/>
                </a:cubicBezTo>
                <a:cubicBezTo>
                  <a:pt x="2965500" y="12554355"/>
                  <a:pt x="2717723" y="12306594"/>
                  <a:pt x="2717723" y="11998771"/>
                </a:cubicBezTo>
                <a:cubicBezTo>
                  <a:pt x="2717723" y="11998771"/>
                  <a:pt x="2717723" y="11998771"/>
                  <a:pt x="2717723" y="3439768"/>
                </a:cubicBezTo>
                <a:cubicBezTo>
                  <a:pt x="2717723" y="3439768"/>
                  <a:pt x="2717723" y="3439768"/>
                  <a:pt x="138599" y="857051"/>
                </a:cubicBezTo>
                <a:cubicBezTo>
                  <a:pt x="-52865" y="654338"/>
                  <a:pt x="-45356" y="331498"/>
                  <a:pt x="157370" y="140047"/>
                </a:cubicBezTo>
                <a:cubicBezTo>
                  <a:pt x="258733" y="42444"/>
                  <a:pt x="389191" y="-3542"/>
                  <a:pt x="518710" y="2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182194F2-EBF2-4135-A87B-E2BF7E7617AF}"/>
              </a:ext>
            </a:extLst>
          </p:cNvPr>
          <p:cNvSpPr txBox="1"/>
          <p:nvPr/>
        </p:nvSpPr>
        <p:spPr>
          <a:xfrm>
            <a:off x="2527113" y="1450415"/>
            <a:ext cx="3767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社会、商业资源整合</a:t>
            </a: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1527C088-699A-4AF2-A5EB-280BA93988B9}"/>
              </a:ext>
            </a:extLst>
          </p:cNvPr>
          <p:cNvSpPr txBox="1"/>
          <p:nvPr/>
        </p:nvSpPr>
        <p:spPr>
          <a:xfrm>
            <a:off x="2924943" y="629990"/>
            <a:ext cx="453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市民用户的统一入口</a:t>
            </a:r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4DAA38AE-1794-46E2-8EF7-D6D08FF7D703}"/>
              </a:ext>
            </a:extLst>
          </p:cNvPr>
          <p:cNvSpPr txBox="1"/>
          <p:nvPr/>
        </p:nvSpPr>
        <p:spPr>
          <a:xfrm>
            <a:off x="6947419" y="816797"/>
            <a:ext cx="2034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智慧生活服务平台</a:t>
            </a:r>
          </a:p>
        </p:txBody>
      </p:sp>
    </p:spTree>
    <p:extLst>
      <p:ext uri="{BB962C8B-B14F-4D97-AF65-F5344CB8AC3E}">
        <p14:creationId xmlns:p14="http://schemas.microsoft.com/office/powerpoint/2010/main" val="50435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93" grpId="0"/>
      <p:bldP spid="123" grpId="0"/>
      <p:bldP spid="12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timgsa.baidu.com/timg?image&amp;quality=80&amp;size=b9999_10000&amp;sec=1535906134376&amp;di=ec6eabbcccb5c32c8128bb48649bb31e&amp;imgtype=0&amp;src=http%3A%2F%2Feasyread.ph.126.net%2FhsxnShbVCp4mfy2WIETtgQ%3D%3D%2F7916881743198252947.jpg">
            <a:extLst>
              <a:ext uri="{FF2B5EF4-FFF2-40B4-BE49-F238E27FC236}">
                <a16:creationId xmlns:a16="http://schemas.microsoft.com/office/drawing/2014/main" id="{1FC76B39-5EF2-4B63-9F15-8175254FE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650" y="349666"/>
            <a:ext cx="2962821" cy="17311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3066B6A-8981-4767-9A6D-E4CB57A27F92}"/>
              </a:ext>
            </a:extLst>
          </p:cNvPr>
          <p:cNvSpPr txBox="1"/>
          <p:nvPr/>
        </p:nvSpPr>
        <p:spPr>
          <a:xfrm>
            <a:off x="-468000" y="871199"/>
            <a:ext cx="2811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南通</a:t>
            </a:r>
          </a:p>
        </p:txBody>
      </p:sp>
      <p:pic>
        <p:nvPicPr>
          <p:cNvPr id="3076" name="Picture 4" descr="https://timgsa.baidu.com/timg?image&amp;quality=80&amp;size=b9999_10000&amp;sec=1535906189080&amp;di=43354156bfa7b2237da3fb86d8a34ebc&amp;imgtype=0&amp;src=http%3A%2F%2F5b0988e595225.cdn.sohucs.com%2Fimages%2F20180105%2F4db5791d106a400b9023d07aed359bb1.jpg">
            <a:extLst>
              <a:ext uri="{FF2B5EF4-FFF2-40B4-BE49-F238E27FC236}">
                <a16:creationId xmlns:a16="http://schemas.microsoft.com/office/drawing/2014/main" id="{9B2D790A-5CB9-4E63-83C6-54564EBB1F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215"/>
          <a:stretch/>
        </p:blipFill>
        <p:spPr bwMode="auto">
          <a:xfrm>
            <a:off x="2421134" y="3429000"/>
            <a:ext cx="6778292" cy="29897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706793E-B5E7-4F11-95DC-E620D779792D}"/>
              </a:ext>
            </a:extLst>
          </p:cNvPr>
          <p:cNvSpPr txBox="1"/>
          <p:nvPr/>
        </p:nvSpPr>
        <p:spPr>
          <a:xfrm>
            <a:off x="4471080" y="2753380"/>
            <a:ext cx="267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深圳</a:t>
            </a:r>
          </a:p>
        </p:txBody>
      </p:sp>
      <p:sp>
        <p:nvSpPr>
          <p:cNvPr id="5" name="AutoShape 6" descr="https://timgsa.baidu.com/timg?image&amp;quality=80&amp;size=b9999_10000&amp;sec=1535907708138&amp;di=9b0f6f30e7135b6712cec42a31eb7169&amp;imgtype=0&amp;src=http%3A%2F%2F5b0988e595225.cdn.sohucs.com%2Fimages%2F20171218%2F692a4178f97648738f538c6033131ba1.jpeg">
            <a:extLst>
              <a:ext uri="{FF2B5EF4-FFF2-40B4-BE49-F238E27FC236}">
                <a16:creationId xmlns:a16="http://schemas.microsoft.com/office/drawing/2014/main" id="{6F007880-52BA-4536-981C-F718CD61B3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6AE7053-B587-4120-988C-A53DB60057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0393" y="349666"/>
            <a:ext cx="2962821" cy="17480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94D0967-1458-4152-856D-D3EC1FDC8205}"/>
              </a:ext>
            </a:extLst>
          </p:cNvPr>
          <p:cNvSpPr txBox="1"/>
          <p:nvPr/>
        </p:nvSpPr>
        <p:spPr>
          <a:xfrm>
            <a:off x="9380135" y="871199"/>
            <a:ext cx="2811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常熟</a:t>
            </a:r>
          </a:p>
        </p:txBody>
      </p:sp>
    </p:spTree>
    <p:extLst>
      <p:ext uri="{BB962C8B-B14F-4D97-AF65-F5344CB8AC3E}">
        <p14:creationId xmlns:p14="http://schemas.microsoft.com/office/powerpoint/2010/main" val="24416034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MH_Other_1">
            <a:extLst>
              <a:ext uri="{FF2B5EF4-FFF2-40B4-BE49-F238E27FC236}">
                <a16:creationId xmlns:a16="http://schemas.microsoft.com/office/drawing/2014/main" id="{E10102D6-195B-4A51-91AC-4862112457CE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1263996" y="3579994"/>
            <a:ext cx="9483517" cy="25716"/>
          </a:xfrm>
          <a:prstGeom prst="line">
            <a:avLst/>
          </a:prstGeom>
          <a:ln w="38100">
            <a:solidFill>
              <a:srgbClr val="FFFFFF"/>
            </a:solidFill>
            <a:headEnd type="none" w="med" len="med"/>
            <a:tailEnd type="arrow" w="med" len="med"/>
          </a:ln>
          <a:effectLst>
            <a:outerShdw blurRad="63500" sx="102000" sy="102000" algn="ctr" rotWithShape="0">
              <a:schemeClr val="bg1">
                <a:lumMod val="75000"/>
                <a:alpha val="43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MH_Other_2">
            <a:extLst>
              <a:ext uri="{FF2B5EF4-FFF2-40B4-BE49-F238E27FC236}">
                <a16:creationId xmlns:a16="http://schemas.microsoft.com/office/drawing/2014/main" id="{032E2E1B-D784-4A65-AD7C-DA4F9CB7F9A3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917775" y="3467234"/>
            <a:ext cx="221559" cy="231451"/>
          </a:xfrm>
          <a:prstGeom prst="ellipse">
            <a:avLst/>
          </a:prstGeom>
          <a:solidFill>
            <a:srgbClr val="FFFFFF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61" name="MH_Other_3">
            <a:extLst>
              <a:ext uri="{FF2B5EF4-FFF2-40B4-BE49-F238E27FC236}">
                <a16:creationId xmlns:a16="http://schemas.microsoft.com/office/drawing/2014/main" id="{0D93BDF8-BCFE-454A-AFA4-7F1739779F3A}"/>
              </a:ext>
            </a:extLst>
          </p:cNvPr>
          <p:cNvCxnSpPr>
            <a:stCxn id="63" idx="4"/>
            <a:endCxn id="60" idx="0"/>
          </p:cNvCxnSpPr>
          <p:nvPr>
            <p:custDataLst>
              <p:tags r:id="rId3"/>
            </p:custDataLst>
          </p:nvPr>
        </p:nvCxnSpPr>
        <p:spPr>
          <a:xfrm rot="16200000" flipH="1">
            <a:off x="2506309" y="2944989"/>
            <a:ext cx="542028" cy="502464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MH_Other_4">
            <a:extLst>
              <a:ext uri="{FF2B5EF4-FFF2-40B4-BE49-F238E27FC236}">
                <a16:creationId xmlns:a16="http://schemas.microsoft.com/office/drawing/2014/main" id="{844C7F08-5026-44C4-8C49-B54AB550724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136900" y="2208904"/>
            <a:ext cx="779257" cy="790282"/>
          </a:xfrm>
          <a:prstGeom prst="ellipse">
            <a:avLst/>
          </a:prstGeom>
          <a:gradFill flip="none" rotWithShape="1">
            <a:gsLst>
              <a:gs pos="30000">
                <a:srgbClr val="E8E8E8"/>
              </a:gs>
              <a:gs pos="0">
                <a:srgbClr val="E4E4E4"/>
              </a:gs>
              <a:gs pos="61000">
                <a:srgbClr val="F2F2F2"/>
              </a:gs>
              <a:gs pos="100000">
                <a:schemeClr val="bg1">
                  <a:tint val="23500"/>
                  <a:satMod val="160000"/>
                  <a:lumMod val="96000"/>
                </a:schemeClr>
              </a:gs>
            </a:gsLst>
            <a:lin ang="7800000" scaled="0"/>
            <a:tileRect/>
          </a:gradFill>
          <a:ln w="12700" cap="flat" cmpd="sng">
            <a:gradFill flip="none" rotWithShape="1">
              <a:gsLst>
                <a:gs pos="100000">
                  <a:schemeClr val="tx1">
                    <a:lumMod val="40000"/>
                    <a:lumOff val="60000"/>
                  </a:schemeClr>
                </a:gs>
                <a:gs pos="0">
                  <a:schemeClr val="bg1">
                    <a:lumMod val="0"/>
                    <a:lumOff val="100000"/>
                  </a:schemeClr>
                </a:gs>
                <a:gs pos="54000">
                  <a:schemeClr val="tx1">
                    <a:lumMod val="20000"/>
                    <a:lumOff val="80000"/>
                  </a:schemeClr>
                </a:gs>
              </a:gsLst>
              <a:lin ang="7800000" scaled="0"/>
              <a:tileRect/>
            </a:gradFill>
            <a:prstDash val="solid"/>
            <a:round/>
          </a:ln>
          <a:effectLst>
            <a:outerShdw blurRad="50800" dist="12700" dir="5400000" algn="r" rotWithShape="0">
              <a:schemeClr val="tx1">
                <a:lumMod val="20000"/>
                <a:lumOff val="80000"/>
                <a:alpha val="22000"/>
              </a:schemeClr>
            </a:outerShdw>
            <a:softEdge rad="0"/>
          </a:effectLst>
          <a:scene3d>
            <a:camera prst="orthographicFront"/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flatTx/>
          </a:bodyPr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63" name="MH_Other_5">
            <a:extLst>
              <a:ext uri="{FF2B5EF4-FFF2-40B4-BE49-F238E27FC236}">
                <a16:creationId xmlns:a16="http://schemas.microsoft.com/office/drawing/2014/main" id="{D763ADDC-ECD1-4F70-9BA9-A48C96C0372F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2216242" y="2293537"/>
            <a:ext cx="620576" cy="6313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innerShdw blurRad="25400">
              <a:schemeClr val="accent1">
                <a:lumMod val="7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4" name="MH_Other_7">
            <a:extLst>
              <a:ext uri="{FF2B5EF4-FFF2-40B4-BE49-F238E27FC236}">
                <a16:creationId xmlns:a16="http://schemas.microsoft.com/office/drawing/2014/main" id="{A74B821C-362F-492C-8493-4DDF38FC948F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894001" y="3467234"/>
            <a:ext cx="223538" cy="231451"/>
          </a:xfrm>
          <a:prstGeom prst="ellipse">
            <a:avLst/>
          </a:prstGeom>
          <a:solidFill>
            <a:srgbClr val="FFFFFF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65" name="MH_Other_8">
            <a:extLst>
              <a:ext uri="{FF2B5EF4-FFF2-40B4-BE49-F238E27FC236}">
                <a16:creationId xmlns:a16="http://schemas.microsoft.com/office/drawing/2014/main" id="{F77A75D7-594A-4940-9274-0C316E3E8EFF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 rot="16200000" flipV="1">
            <a:off x="4894992" y="3804520"/>
            <a:ext cx="629069" cy="421357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MH_Other_9">
            <a:extLst>
              <a:ext uri="{FF2B5EF4-FFF2-40B4-BE49-F238E27FC236}">
                <a16:creationId xmlns:a16="http://schemas.microsoft.com/office/drawing/2014/main" id="{AF19725A-149B-4B39-9E24-E66A11FF27DF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031160" y="4258823"/>
            <a:ext cx="779257" cy="790282"/>
          </a:xfrm>
          <a:prstGeom prst="ellipse">
            <a:avLst/>
          </a:prstGeom>
          <a:gradFill flip="none" rotWithShape="1">
            <a:gsLst>
              <a:gs pos="30000">
                <a:srgbClr val="E8E8E8"/>
              </a:gs>
              <a:gs pos="0">
                <a:srgbClr val="E4E4E4"/>
              </a:gs>
              <a:gs pos="61000">
                <a:srgbClr val="F2F2F2"/>
              </a:gs>
              <a:gs pos="100000">
                <a:schemeClr val="bg1">
                  <a:tint val="23500"/>
                  <a:satMod val="160000"/>
                  <a:lumMod val="96000"/>
                </a:schemeClr>
              </a:gs>
            </a:gsLst>
            <a:lin ang="7800000" scaled="0"/>
            <a:tileRect/>
          </a:gradFill>
          <a:ln w="12700" cap="flat" cmpd="sng">
            <a:gradFill flip="none" rotWithShape="1">
              <a:gsLst>
                <a:gs pos="100000">
                  <a:schemeClr val="tx1">
                    <a:lumMod val="40000"/>
                    <a:lumOff val="60000"/>
                  </a:schemeClr>
                </a:gs>
                <a:gs pos="0">
                  <a:schemeClr val="bg1">
                    <a:lumMod val="0"/>
                    <a:lumOff val="100000"/>
                  </a:schemeClr>
                </a:gs>
                <a:gs pos="54000">
                  <a:schemeClr val="tx1">
                    <a:lumMod val="20000"/>
                    <a:lumOff val="80000"/>
                  </a:schemeClr>
                </a:gs>
              </a:gsLst>
              <a:lin ang="7800000" scaled="0"/>
              <a:tileRect/>
            </a:gradFill>
            <a:prstDash val="solid"/>
            <a:round/>
          </a:ln>
          <a:effectLst>
            <a:outerShdw blurRad="50800" dist="12700" dir="5400000" algn="r" rotWithShape="0">
              <a:schemeClr val="tx1">
                <a:lumMod val="20000"/>
                <a:lumOff val="80000"/>
                <a:alpha val="22000"/>
              </a:schemeClr>
            </a:outerShdw>
            <a:softEdge rad="0"/>
          </a:effectLst>
          <a:scene3d>
            <a:camera prst="orthographicFront"/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flatTx/>
          </a:bodyPr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67" name="MH_Other_10">
            <a:extLst>
              <a:ext uri="{FF2B5EF4-FFF2-40B4-BE49-F238E27FC236}">
                <a16:creationId xmlns:a16="http://schemas.microsoft.com/office/drawing/2014/main" id="{73DBA4D9-C94C-43AB-B475-E2142720AE46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5110502" y="4343457"/>
            <a:ext cx="620576" cy="631361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innerShdw blurRad="25400">
              <a:schemeClr val="accent2">
                <a:lumMod val="7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8" name="MH_Other_12">
            <a:extLst>
              <a:ext uri="{FF2B5EF4-FFF2-40B4-BE49-F238E27FC236}">
                <a16:creationId xmlns:a16="http://schemas.microsoft.com/office/drawing/2014/main" id="{16CAE4E9-C56B-4ABB-8F07-F756398E9FC5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6872207" y="3467234"/>
            <a:ext cx="221559" cy="231451"/>
          </a:xfrm>
          <a:prstGeom prst="ellipse">
            <a:avLst/>
          </a:prstGeom>
          <a:solidFill>
            <a:srgbClr val="FFFFFF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69" name="MH_Other_13">
            <a:extLst>
              <a:ext uri="{FF2B5EF4-FFF2-40B4-BE49-F238E27FC236}">
                <a16:creationId xmlns:a16="http://schemas.microsoft.com/office/drawing/2014/main" id="{14CCCC7F-8840-4B45-AA97-45366D58E1F3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 rot="16200000" flipH="1">
            <a:off x="6467665" y="2938065"/>
            <a:ext cx="526203" cy="500487"/>
          </a:xfrm>
          <a:prstGeom prst="curvedConnector3">
            <a:avLst>
              <a:gd name="adj1" fmla="val 63047"/>
            </a:avLst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MH_Other_14">
            <a:extLst>
              <a:ext uri="{FF2B5EF4-FFF2-40B4-BE49-F238E27FC236}">
                <a16:creationId xmlns:a16="http://schemas.microsoft.com/office/drawing/2014/main" id="{E58B68F9-7A94-419B-979E-848CC76CE182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6091163" y="2208904"/>
            <a:ext cx="779257" cy="790282"/>
          </a:xfrm>
          <a:prstGeom prst="ellipse">
            <a:avLst/>
          </a:prstGeom>
          <a:gradFill flip="none" rotWithShape="1">
            <a:gsLst>
              <a:gs pos="30000">
                <a:srgbClr val="E8E8E8"/>
              </a:gs>
              <a:gs pos="0">
                <a:srgbClr val="E4E4E4"/>
              </a:gs>
              <a:gs pos="61000">
                <a:srgbClr val="F2F2F2"/>
              </a:gs>
              <a:gs pos="100000">
                <a:schemeClr val="bg1">
                  <a:tint val="23500"/>
                  <a:satMod val="160000"/>
                  <a:lumMod val="96000"/>
                </a:schemeClr>
              </a:gs>
            </a:gsLst>
            <a:lin ang="7800000" scaled="0"/>
            <a:tileRect/>
          </a:gradFill>
          <a:ln w="12700" cap="flat" cmpd="sng">
            <a:gradFill flip="none" rotWithShape="1">
              <a:gsLst>
                <a:gs pos="100000">
                  <a:schemeClr val="tx1">
                    <a:lumMod val="40000"/>
                    <a:lumOff val="60000"/>
                  </a:schemeClr>
                </a:gs>
                <a:gs pos="0">
                  <a:schemeClr val="bg1">
                    <a:lumMod val="0"/>
                    <a:lumOff val="100000"/>
                  </a:schemeClr>
                </a:gs>
                <a:gs pos="54000">
                  <a:schemeClr val="tx1">
                    <a:lumMod val="20000"/>
                    <a:lumOff val="80000"/>
                  </a:schemeClr>
                </a:gs>
              </a:gsLst>
              <a:lin ang="7800000" scaled="0"/>
              <a:tileRect/>
            </a:gradFill>
            <a:prstDash val="solid"/>
            <a:round/>
          </a:ln>
          <a:effectLst>
            <a:outerShdw blurRad="50800" dist="12700" dir="5400000" algn="r" rotWithShape="0">
              <a:schemeClr val="tx1">
                <a:lumMod val="20000"/>
                <a:lumOff val="80000"/>
                <a:alpha val="22000"/>
              </a:schemeClr>
            </a:outerShdw>
            <a:softEdge rad="0"/>
          </a:effectLst>
          <a:scene3d>
            <a:camera prst="orthographicFront"/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flatTx/>
          </a:bodyPr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71" name="MH_Other_15">
            <a:extLst>
              <a:ext uri="{FF2B5EF4-FFF2-40B4-BE49-F238E27FC236}">
                <a16:creationId xmlns:a16="http://schemas.microsoft.com/office/drawing/2014/main" id="{FF20C403-7013-437F-BA26-AFC1C6E3F506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6170505" y="2293537"/>
            <a:ext cx="620576" cy="631361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innerShdw blurRad="25400">
              <a:schemeClr val="accent3">
                <a:lumMod val="7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2" name="MH_Other_17">
            <a:extLst>
              <a:ext uri="{FF2B5EF4-FFF2-40B4-BE49-F238E27FC236}">
                <a16:creationId xmlns:a16="http://schemas.microsoft.com/office/drawing/2014/main" id="{9DC0E06B-D4CE-4DB5-BB41-FA9A4AA42801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8848436" y="3467234"/>
            <a:ext cx="223537" cy="231451"/>
          </a:xfrm>
          <a:prstGeom prst="ellipse">
            <a:avLst/>
          </a:prstGeom>
          <a:solidFill>
            <a:srgbClr val="FFFFFF"/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73" name="MH_Other_18">
            <a:extLst>
              <a:ext uri="{FF2B5EF4-FFF2-40B4-BE49-F238E27FC236}">
                <a16:creationId xmlns:a16="http://schemas.microsoft.com/office/drawing/2014/main" id="{2168E1E4-2EAB-4182-9067-CF0049A914A6}"/>
              </a:ext>
            </a:extLst>
          </p:cNvPr>
          <p:cNvCxnSpPr/>
          <p:nvPr>
            <p:custDataLst>
              <p:tags r:id="rId15"/>
            </p:custDataLst>
          </p:nvPr>
        </p:nvCxnSpPr>
        <p:spPr>
          <a:xfrm rot="16200000" flipV="1">
            <a:off x="8894923" y="3826280"/>
            <a:ext cx="631047" cy="423336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MH_Other_19">
            <a:extLst>
              <a:ext uri="{FF2B5EF4-FFF2-40B4-BE49-F238E27FC236}">
                <a16:creationId xmlns:a16="http://schemas.microsoft.com/office/drawing/2014/main" id="{8D6E9B7F-B033-4ADB-BE1A-36925F0B1890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9049988" y="4258823"/>
            <a:ext cx="779256" cy="790282"/>
          </a:xfrm>
          <a:prstGeom prst="ellipse">
            <a:avLst/>
          </a:prstGeom>
          <a:gradFill flip="none" rotWithShape="1">
            <a:gsLst>
              <a:gs pos="30000">
                <a:srgbClr val="E8E8E8"/>
              </a:gs>
              <a:gs pos="0">
                <a:srgbClr val="E4E4E4"/>
              </a:gs>
              <a:gs pos="61000">
                <a:srgbClr val="F2F2F2"/>
              </a:gs>
              <a:gs pos="100000">
                <a:schemeClr val="bg1">
                  <a:tint val="23500"/>
                  <a:satMod val="160000"/>
                  <a:lumMod val="96000"/>
                </a:schemeClr>
              </a:gs>
            </a:gsLst>
            <a:lin ang="7800000" scaled="0"/>
            <a:tileRect/>
          </a:gradFill>
          <a:ln w="12700" cap="flat" cmpd="sng">
            <a:gradFill flip="none" rotWithShape="1">
              <a:gsLst>
                <a:gs pos="100000">
                  <a:schemeClr val="tx1">
                    <a:lumMod val="40000"/>
                    <a:lumOff val="60000"/>
                  </a:schemeClr>
                </a:gs>
                <a:gs pos="0">
                  <a:schemeClr val="bg1">
                    <a:lumMod val="0"/>
                    <a:lumOff val="100000"/>
                  </a:schemeClr>
                </a:gs>
                <a:gs pos="54000">
                  <a:schemeClr val="tx1">
                    <a:lumMod val="20000"/>
                    <a:lumOff val="80000"/>
                  </a:schemeClr>
                </a:gs>
              </a:gsLst>
              <a:lin ang="7800000" scaled="0"/>
              <a:tileRect/>
            </a:gradFill>
            <a:prstDash val="solid"/>
            <a:round/>
          </a:ln>
          <a:effectLst>
            <a:outerShdw blurRad="50800" dist="12700" dir="5400000" algn="r" rotWithShape="0">
              <a:schemeClr val="tx1">
                <a:lumMod val="20000"/>
                <a:lumOff val="80000"/>
                <a:alpha val="22000"/>
              </a:schemeClr>
            </a:outerShdw>
            <a:softEdge rad="0"/>
          </a:effectLst>
          <a:scene3d>
            <a:camera prst="orthographicFront"/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flatTx/>
          </a:bodyPr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75" name="MH_Other_20">
            <a:extLst>
              <a:ext uri="{FF2B5EF4-FFF2-40B4-BE49-F238E27FC236}">
                <a16:creationId xmlns:a16="http://schemas.microsoft.com/office/drawing/2014/main" id="{60663043-280E-414A-B8B0-5F6CE7EBC8ED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9129327" y="4343457"/>
            <a:ext cx="620575" cy="631361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innerShdw blurRad="25400">
              <a:schemeClr val="accent4">
                <a:lumMod val="7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6" name="MH_SubTitle_1">
            <a:extLst>
              <a:ext uri="{FF2B5EF4-FFF2-40B4-BE49-F238E27FC236}">
                <a16:creationId xmlns:a16="http://schemas.microsoft.com/office/drawing/2014/main" id="{72C47421-D4FB-42FE-A73A-F5F7C6D44C2A}"/>
              </a:ext>
            </a:extLst>
          </p:cNvPr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1827784" y="3809465"/>
            <a:ext cx="2377803" cy="591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连接人</a:t>
            </a:r>
          </a:p>
        </p:txBody>
      </p:sp>
      <p:sp>
        <p:nvSpPr>
          <p:cNvPr id="77" name="MH_Text_1">
            <a:extLst>
              <a:ext uri="{FF2B5EF4-FFF2-40B4-BE49-F238E27FC236}">
                <a16:creationId xmlns:a16="http://schemas.microsoft.com/office/drawing/2014/main" id="{4A9E6376-108F-4CCB-98DC-1371DFDB5F36}"/>
              </a:ext>
            </a:extLst>
          </p:cNvPr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1630017" y="770941"/>
            <a:ext cx="1757379" cy="1438155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  <a:extLst/>
        </p:spPr>
        <p:txBody>
          <a:bodyPr lIns="0" tIns="0" rIns="0" bIns="0" anchor="ctr" anchorCtr="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1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通过场景切入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1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连接市民用户</a:t>
            </a:r>
          </a:p>
        </p:txBody>
      </p:sp>
      <p:sp>
        <p:nvSpPr>
          <p:cNvPr id="78" name="MH_Text_2">
            <a:extLst>
              <a:ext uri="{FF2B5EF4-FFF2-40B4-BE49-F238E27FC236}">
                <a16:creationId xmlns:a16="http://schemas.microsoft.com/office/drawing/2014/main" id="{9B1E8A1B-2D29-4304-8528-18470C444AF6}"/>
              </a:ext>
            </a:extLst>
          </p:cNvPr>
          <p:cNvSpPr txBox="1"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4205587" y="5133739"/>
            <a:ext cx="2505386" cy="1440134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  <a:extLst/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742950" indent="-28575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通过建立统一账户，通过公共服务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商业服务，通过支付体系，服务用户</a:t>
            </a:r>
          </a:p>
        </p:txBody>
      </p:sp>
      <p:sp>
        <p:nvSpPr>
          <p:cNvPr id="79" name="MH_SubTitle_2">
            <a:extLst>
              <a:ext uri="{FF2B5EF4-FFF2-40B4-BE49-F238E27FC236}">
                <a16:creationId xmlns:a16="http://schemas.microsoft.com/office/drawing/2014/main" id="{F1773586-48E6-4F28-BD8B-04019E00BE0A}"/>
              </a:ext>
            </a:extLst>
          </p:cNvPr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3815881" y="2822341"/>
            <a:ext cx="2377803" cy="591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服务人</a:t>
            </a:r>
          </a:p>
        </p:txBody>
      </p:sp>
      <p:sp>
        <p:nvSpPr>
          <p:cNvPr id="80" name="MH_Text_3">
            <a:extLst>
              <a:ext uri="{FF2B5EF4-FFF2-40B4-BE49-F238E27FC236}">
                <a16:creationId xmlns:a16="http://schemas.microsoft.com/office/drawing/2014/main" id="{1B4AF5D3-647A-4343-9F65-ABD83CE8AC42}"/>
              </a:ext>
            </a:extLst>
          </p:cNvPr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5524297" y="770941"/>
            <a:ext cx="1817532" cy="1438155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  <a:extLst/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742950" indent="-28575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通过用户大数据，运用不同分析分析维度进行数据分析</a:t>
            </a:r>
          </a:p>
        </p:txBody>
      </p:sp>
      <p:sp>
        <p:nvSpPr>
          <p:cNvPr id="81" name="MH_SubTitle_3">
            <a:extLst>
              <a:ext uri="{FF2B5EF4-FFF2-40B4-BE49-F238E27FC236}">
                <a16:creationId xmlns:a16="http://schemas.microsoft.com/office/drawing/2014/main" id="{13B17F57-7868-49A6-8F80-6040920AFEBC}"/>
              </a:ext>
            </a:extLst>
          </p:cNvPr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5792108" y="3809465"/>
            <a:ext cx="2377803" cy="591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分析人</a:t>
            </a:r>
          </a:p>
        </p:txBody>
      </p:sp>
      <p:sp>
        <p:nvSpPr>
          <p:cNvPr id="82" name="MH_Text_4">
            <a:extLst>
              <a:ext uri="{FF2B5EF4-FFF2-40B4-BE49-F238E27FC236}">
                <a16:creationId xmlns:a16="http://schemas.microsoft.com/office/drawing/2014/main" id="{8B7627A8-A1E1-43D9-96DA-35E80F3812D2}"/>
              </a:ext>
            </a:extLst>
          </p:cNvPr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8313178" y="5133739"/>
            <a:ext cx="2252870" cy="1440134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  <a:extLst/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742950" indent="-28575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根据数据分析的结果，改善城市治理结果</a:t>
            </a:r>
          </a:p>
        </p:txBody>
      </p:sp>
      <p:sp>
        <p:nvSpPr>
          <p:cNvPr id="83" name="MH_SubTitle_4">
            <a:extLst>
              <a:ext uri="{FF2B5EF4-FFF2-40B4-BE49-F238E27FC236}">
                <a16:creationId xmlns:a16="http://schemas.microsoft.com/office/drawing/2014/main" id="{687B6AE3-5BA5-4201-B723-E7410014D8EC}"/>
              </a:ext>
            </a:extLst>
          </p:cNvPr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7770313" y="2822341"/>
            <a:ext cx="2377803" cy="591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治理人</a:t>
            </a:r>
          </a:p>
        </p:txBody>
      </p:sp>
      <p:sp>
        <p:nvSpPr>
          <p:cNvPr id="84" name="KSO_Shape">
            <a:extLst>
              <a:ext uri="{FF2B5EF4-FFF2-40B4-BE49-F238E27FC236}">
                <a16:creationId xmlns:a16="http://schemas.microsoft.com/office/drawing/2014/main" id="{A2C97FD5-86AB-4E1C-B32F-E1C1CBFF9F06}"/>
              </a:ext>
            </a:extLst>
          </p:cNvPr>
          <p:cNvSpPr/>
          <p:nvPr/>
        </p:nvSpPr>
        <p:spPr>
          <a:xfrm>
            <a:off x="2314897" y="2377436"/>
            <a:ext cx="395696" cy="452224"/>
          </a:xfrm>
          <a:custGeom>
            <a:avLst/>
            <a:gdLst/>
            <a:ahLst/>
            <a:cxnLst/>
            <a:rect l="l" t="t" r="r" b="b"/>
            <a:pathLst>
              <a:path w="561975" h="642619">
                <a:moveTo>
                  <a:pt x="113394" y="0"/>
                </a:moveTo>
                <a:lnTo>
                  <a:pt x="160194" y="0"/>
                </a:lnTo>
                <a:lnTo>
                  <a:pt x="160194" y="275923"/>
                </a:lnTo>
                <a:lnTo>
                  <a:pt x="158129" y="275923"/>
                </a:lnTo>
                <a:cubicBezTo>
                  <a:pt x="171121" y="279617"/>
                  <a:pt x="180967" y="289396"/>
                  <a:pt x="186389" y="301625"/>
                </a:cubicBezTo>
                <a:lnTo>
                  <a:pt x="375585" y="301625"/>
                </a:lnTo>
                <a:cubicBezTo>
                  <a:pt x="383999" y="282649"/>
                  <a:pt x="403062" y="269573"/>
                  <a:pt x="425180" y="269573"/>
                </a:cubicBezTo>
                <a:cubicBezTo>
                  <a:pt x="447298" y="269573"/>
                  <a:pt x="466361" y="282649"/>
                  <a:pt x="474775" y="301625"/>
                </a:cubicBezTo>
                <a:lnTo>
                  <a:pt x="561975" y="301625"/>
                </a:lnTo>
                <a:lnTo>
                  <a:pt x="561975" y="347344"/>
                </a:lnTo>
                <a:lnTo>
                  <a:pt x="474774" y="347344"/>
                </a:lnTo>
                <a:cubicBezTo>
                  <a:pt x="469650" y="358901"/>
                  <a:pt x="460576" y="368269"/>
                  <a:pt x="448580" y="372431"/>
                </a:cubicBezTo>
                <a:lnTo>
                  <a:pt x="448580" y="642619"/>
                </a:lnTo>
                <a:lnTo>
                  <a:pt x="401780" y="642619"/>
                </a:lnTo>
                <a:lnTo>
                  <a:pt x="401780" y="372431"/>
                </a:lnTo>
                <a:cubicBezTo>
                  <a:pt x="389784" y="368269"/>
                  <a:pt x="380710" y="358901"/>
                  <a:pt x="375586" y="347344"/>
                </a:cubicBezTo>
                <a:lnTo>
                  <a:pt x="186388" y="347344"/>
                </a:lnTo>
                <a:cubicBezTo>
                  <a:pt x="177974" y="366319"/>
                  <a:pt x="158912" y="379395"/>
                  <a:pt x="136794" y="379395"/>
                </a:cubicBezTo>
                <a:cubicBezTo>
                  <a:pt x="114676" y="379395"/>
                  <a:pt x="95614" y="366319"/>
                  <a:pt x="87200" y="347344"/>
                </a:cubicBezTo>
                <a:lnTo>
                  <a:pt x="0" y="347344"/>
                </a:lnTo>
                <a:lnTo>
                  <a:pt x="0" y="301625"/>
                </a:lnTo>
                <a:lnTo>
                  <a:pt x="87199" y="301625"/>
                </a:lnTo>
                <a:cubicBezTo>
                  <a:pt x="92621" y="289396"/>
                  <a:pt x="102467" y="279617"/>
                  <a:pt x="115459" y="275923"/>
                </a:cubicBezTo>
                <a:lnTo>
                  <a:pt x="113394" y="2759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KSO_Shape">
            <a:extLst>
              <a:ext uri="{FF2B5EF4-FFF2-40B4-BE49-F238E27FC236}">
                <a16:creationId xmlns:a16="http://schemas.microsoft.com/office/drawing/2014/main" id="{5F175C8D-E7B9-4CC6-ACA2-1455029DCDF3}"/>
              </a:ext>
            </a:extLst>
          </p:cNvPr>
          <p:cNvSpPr>
            <a:spLocks/>
          </p:cNvSpPr>
          <p:nvPr/>
        </p:nvSpPr>
        <p:spPr bwMode="auto">
          <a:xfrm>
            <a:off x="6257693" y="2434579"/>
            <a:ext cx="445655" cy="343154"/>
          </a:xfrm>
          <a:custGeom>
            <a:avLst/>
            <a:gdLst>
              <a:gd name="T0" fmla="*/ 967732 w 2144713"/>
              <a:gd name="T1" fmla="*/ 639774 h 1652588"/>
              <a:gd name="T2" fmla="*/ 963954 w 2144713"/>
              <a:gd name="T3" fmla="*/ 681968 h 1652588"/>
              <a:gd name="T4" fmla="*/ 926887 w 2144713"/>
              <a:gd name="T5" fmla="*/ 662293 h 1652588"/>
              <a:gd name="T6" fmla="*/ 1030100 w 2144713"/>
              <a:gd name="T7" fmla="*/ 600975 h 1652588"/>
              <a:gd name="T8" fmla="*/ 1045993 w 2144713"/>
              <a:gd name="T9" fmla="*/ 639669 h 1652588"/>
              <a:gd name="T10" fmla="*/ 1004007 w 2144713"/>
              <a:gd name="T11" fmla="*/ 639669 h 1652588"/>
              <a:gd name="T12" fmla="*/ 1019900 w 2144713"/>
              <a:gd name="T13" fmla="*/ 600975 h 1652588"/>
              <a:gd name="T14" fmla="*/ 903853 w 2144713"/>
              <a:gd name="T15" fmla="*/ 628108 h 1652588"/>
              <a:gd name="T16" fmla="*/ 867415 w 2144713"/>
              <a:gd name="T17" fmla="*/ 647927 h 1652588"/>
              <a:gd name="T18" fmla="*/ 863494 w 2144713"/>
              <a:gd name="T19" fmla="*/ 606166 h 1652588"/>
              <a:gd name="T20" fmla="*/ 797122 w 2144713"/>
              <a:gd name="T21" fmla="*/ 644446 h 1652588"/>
              <a:gd name="T22" fmla="*/ 951205 w 2144713"/>
              <a:gd name="T23" fmla="*/ 735846 h 1652588"/>
              <a:gd name="T24" fmla="*/ 1104348 w 2144713"/>
              <a:gd name="T25" fmla="*/ 661128 h 1652588"/>
              <a:gd name="T26" fmla="*/ 1265489 w 2144713"/>
              <a:gd name="T27" fmla="*/ 627528 h 1652588"/>
              <a:gd name="T28" fmla="*/ 695027 w 2144713"/>
              <a:gd name="T29" fmla="*/ 601447 h 1652588"/>
              <a:gd name="T30" fmla="*/ 1123349 w 2144713"/>
              <a:gd name="T31" fmla="*/ 586598 h 1652588"/>
              <a:gd name="T32" fmla="*/ 1093461 w 2144713"/>
              <a:gd name="T33" fmla="*/ 616702 h 1652588"/>
              <a:gd name="T34" fmla="*/ 1077331 w 2144713"/>
              <a:gd name="T35" fmla="*/ 577827 h 1652588"/>
              <a:gd name="T36" fmla="*/ 824791 w 2144713"/>
              <a:gd name="T37" fmla="*/ 575457 h 1652588"/>
              <a:gd name="T38" fmla="*/ 813084 w 2144713"/>
              <a:gd name="T39" fmla="*/ 615754 h 1652588"/>
              <a:gd name="T40" fmla="*/ 781406 w 2144713"/>
              <a:gd name="T41" fmla="*/ 589206 h 1652588"/>
              <a:gd name="T42" fmla="*/ 1508771 w 2144713"/>
              <a:gd name="T43" fmla="*/ 568010 h 1652588"/>
              <a:gd name="T44" fmla="*/ 1728271 w 2144713"/>
              <a:gd name="T45" fmla="*/ 398564 h 1652588"/>
              <a:gd name="T46" fmla="*/ 1387505 w 2144713"/>
              <a:gd name="T47" fmla="*/ 489985 h 1652588"/>
              <a:gd name="T48" fmla="*/ 1374344 w 2144713"/>
              <a:gd name="T49" fmla="*/ 370363 h 1652588"/>
              <a:gd name="T50" fmla="*/ 424255 w 2144713"/>
              <a:gd name="T51" fmla="*/ 517009 h 1652588"/>
              <a:gd name="T52" fmla="*/ 534652 w 2144713"/>
              <a:gd name="T53" fmla="*/ 384698 h 1652588"/>
              <a:gd name="T54" fmla="*/ 474756 w 2144713"/>
              <a:gd name="T55" fmla="*/ 536515 h 1652588"/>
              <a:gd name="T56" fmla="*/ 221074 w 2144713"/>
              <a:gd name="T57" fmla="*/ 374828 h 1652588"/>
              <a:gd name="T58" fmla="*/ 831704 w 2144713"/>
              <a:gd name="T59" fmla="*/ 301072 h 1652588"/>
              <a:gd name="T60" fmla="*/ 888577 w 2144713"/>
              <a:gd name="T61" fmla="*/ 465075 h 1652588"/>
              <a:gd name="T62" fmla="*/ 999502 w 2144713"/>
              <a:gd name="T63" fmla="*/ 491586 h 1652588"/>
              <a:gd name="T64" fmla="*/ 1084106 w 2144713"/>
              <a:gd name="T65" fmla="*/ 360667 h 1652588"/>
              <a:gd name="T66" fmla="*/ 927354 w 2144713"/>
              <a:gd name="T67" fmla="*/ 264706 h 1652588"/>
              <a:gd name="T68" fmla="*/ 952969 w 2144713"/>
              <a:gd name="T69" fmla="*/ 52136 h 1652588"/>
              <a:gd name="T70" fmla="*/ 1113013 w 2144713"/>
              <a:gd name="T71" fmla="*/ 105161 h 1652588"/>
              <a:gd name="T72" fmla="*/ 1219003 w 2144713"/>
              <a:gd name="T73" fmla="*/ 363013 h 1652588"/>
              <a:gd name="T74" fmla="*/ 1227697 w 2144713"/>
              <a:gd name="T75" fmla="*/ 478682 h 1652588"/>
              <a:gd name="T76" fmla="*/ 1095387 w 2144713"/>
              <a:gd name="T77" fmla="*/ 485017 h 1652588"/>
              <a:gd name="T78" fmla="*/ 938869 w 2144713"/>
              <a:gd name="T79" fmla="*/ 543907 h 1652588"/>
              <a:gd name="T80" fmla="*/ 775536 w 2144713"/>
              <a:gd name="T81" fmla="*/ 493229 h 1652588"/>
              <a:gd name="T82" fmla="*/ 687642 w 2144713"/>
              <a:gd name="T83" fmla="*/ 458974 h 1652588"/>
              <a:gd name="T84" fmla="*/ 749450 w 2144713"/>
              <a:gd name="T85" fmla="*/ 260483 h 1652588"/>
              <a:gd name="T86" fmla="*/ 856850 w 2144713"/>
              <a:gd name="T87" fmla="*/ 73252 h 1652588"/>
              <a:gd name="T88" fmla="*/ 1546226 w 2144713"/>
              <a:gd name="T89" fmla="*/ 7524 h 1652588"/>
              <a:gd name="T90" fmla="*/ 1631002 w 2144713"/>
              <a:gd name="T91" fmla="*/ 107935 h 1652588"/>
              <a:gd name="T92" fmla="*/ 1663880 w 2144713"/>
              <a:gd name="T93" fmla="*/ 185301 h 1652588"/>
              <a:gd name="T94" fmla="*/ 1620669 w 2144713"/>
              <a:gd name="T95" fmla="*/ 236563 h 1652588"/>
              <a:gd name="T96" fmla="*/ 1530023 w 2144713"/>
              <a:gd name="T97" fmla="*/ 355080 h 1652588"/>
              <a:gd name="T98" fmla="*/ 1445246 w 2144713"/>
              <a:gd name="T99" fmla="*/ 332035 h 1652588"/>
              <a:gd name="T100" fmla="*/ 1361644 w 2144713"/>
              <a:gd name="T101" fmla="*/ 222924 h 1652588"/>
              <a:gd name="T102" fmla="*/ 1363288 w 2144713"/>
              <a:gd name="T103" fmla="*/ 162726 h 1652588"/>
              <a:gd name="T104" fmla="*/ 1409786 w 2144713"/>
              <a:gd name="T105" fmla="*/ 43033 h 1652588"/>
              <a:gd name="T106" fmla="*/ 401165 w 2144713"/>
              <a:gd name="T107" fmla="*/ 706 h 1652588"/>
              <a:gd name="T108" fmla="*/ 503160 w 2144713"/>
              <a:gd name="T109" fmla="*/ 72192 h 1652588"/>
              <a:gd name="T110" fmla="*/ 541466 w 2144713"/>
              <a:gd name="T111" fmla="*/ 169075 h 1652588"/>
              <a:gd name="T112" fmla="*/ 519611 w 2144713"/>
              <a:gd name="T113" fmla="*/ 233507 h 1652588"/>
              <a:gd name="T114" fmla="*/ 435946 w 2144713"/>
              <a:gd name="T115" fmla="*/ 342853 h 1652588"/>
              <a:gd name="T116" fmla="*/ 350402 w 2144713"/>
              <a:gd name="T117" fmla="*/ 348261 h 1652588"/>
              <a:gd name="T118" fmla="*/ 262508 w 2144713"/>
              <a:gd name="T119" fmla="*/ 233271 h 1652588"/>
              <a:gd name="T120" fmla="*/ 238537 w 2144713"/>
              <a:gd name="T121" fmla="*/ 174013 h 1652588"/>
              <a:gd name="T122" fmla="*/ 275199 w 2144713"/>
              <a:gd name="T123" fmla="*/ 72192 h 1652588"/>
              <a:gd name="T124" fmla="*/ 376958 w 2144713"/>
              <a:gd name="T125" fmla="*/ 706 h 165258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144713" h="1652588">
                <a:moveTo>
                  <a:pt x="1712170" y="819150"/>
                </a:moveTo>
                <a:lnTo>
                  <a:pt x="2144713" y="936249"/>
                </a:lnTo>
                <a:lnTo>
                  <a:pt x="1933207" y="1330632"/>
                </a:lnTo>
                <a:lnTo>
                  <a:pt x="1873911" y="1193708"/>
                </a:lnTo>
                <a:lnTo>
                  <a:pt x="842585" y="1652588"/>
                </a:lnTo>
                <a:lnTo>
                  <a:pt x="532869" y="1401473"/>
                </a:lnTo>
                <a:lnTo>
                  <a:pt x="94768" y="1569588"/>
                </a:lnTo>
                <a:lnTo>
                  <a:pt x="0" y="1330104"/>
                </a:lnTo>
                <a:lnTo>
                  <a:pt x="578400" y="1106743"/>
                </a:lnTo>
                <a:lnTo>
                  <a:pt x="882292" y="1353100"/>
                </a:lnTo>
                <a:lnTo>
                  <a:pt x="1771731" y="957396"/>
                </a:lnTo>
                <a:lnTo>
                  <a:pt x="1712170" y="819150"/>
                </a:lnTo>
                <a:close/>
                <a:moveTo>
                  <a:pt x="1071696" y="714375"/>
                </a:moveTo>
                <a:lnTo>
                  <a:pt x="1074354" y="714642"/>
                </a:lnTo>
                <a:lnTo>
                  <a:pt x="1077278" y="714909"/>
                </a:lnTo>
                <a:lnTo>
                  <a:pt x="1079936" y="715711"/>
                </a:lnTo>
                <a:lnTo>
                  <a:pt x="1082594" y="716779"/>
                </a:lnTo>
                <a:lnTo>
                  <a:pt x="1085252" y="717847"/>
                </a:lnTo>
                <a:lnTo>
                  <a:pt x="1087379" y="719449"/>
                </a:lnTo>
                <a:lnTo>
                  <a:pt x="1089505" y="720785"/>
                </a:lnTo>
                <a:lnTo>
                  <a:pt x="1091632" y="722654"/>
                </a:lnTo>
                <a:lnTo>
                  <a:pt x="1093493" y="725057"/>
                </a:lnTo>
                <a:lnTo>
                  <a:pt x="1095088" y="727194"/>
                </a:lnTo>
                <a:lnTo>
                  <a:pt x="1096682" y="729330"/>
                </a:lnTo>
                <a:lnTo>
                  <a:pt x="1098011" y="731734"/>
                </a:lnTo>
                <a:lnTo>
                  <a:pt x="1098809" y="734672"/>
                </a:lnTo>
                <a:lnTo>
                  <a:pt x="1099341" y="737342"/>
                </a:lnTo>
                <a:lnTo>
                  <a:pt x="1099872" y="740280"/>
                </a:lnTo>
                <a:lnTo>
                  <a:pt x="1100138" y="742950"/>
                </a:lnTo>
                <a:lnTo>
                  <a:pt x="1099872" y="746155"/>
                </a:lnTo>
                <a:lnTo>
                  <a:pt x="1099341" y="748825"/>
                </a:lnTo>
                <a:lnTo>
                  <a:pt x="1098809" y="751763"/>
                </a:lnTo>
                <a:lnTo>
                  <a:pt x="1098011" y="754167"/>
                </a:lnTo>
                <a:lnTo>
                  <a:pt x="1096682" y="756570"/>
                </a:lnTo>
                <a:lnTo>
                  <a:pt x="1095088" y="759241"/>
                </a:lnTo>
                <a:lnTo>
                  <a:pt x="1093493" y="761377"/>
                </a:lnTo>
                <a:lnTo>
                  <a:pt x="1091632" y="763247"/>
                </a:lnTo>
                <a:lnTo>
                  <a:pt x="1089505" y="765116"/>
                </a:lnTo>
                <a:lnTo>
                  <a:pt x="1087379" y="766985"/>
                </a:lnTo>
                <a:lnTo>
                  <a:pt x="1085252" y="768321"/>
                </a:lnTo>
                <a:lnTo>
                  <a:pt x="1082594" y="769389"/>
                </a:lnTo>
                <a:lnTo>
                  <a:pt x="1079936" y="770457"/>
                </a:lnTo>
                <a:lnTo>
                  <a:pt x="1077278" y="770991"/>
                </a:lnTo>
                <a:lnTo>
                  <a:pt x="1074354" y="771525"/>
                </a:lnTo>
                <a:lnTo>
                  <a:pt x="1071696" y="771525"/>
                </a:lnTo>
                <a:lnTo>
                  <a:pt x="1068772" y="771525"/>
                </a:lnTo>
                <a:lnTo>
                  <a:pt x="1066114" y="770991"/>
                </a:lnTo>
                <a:lnTo>
                  <a:pt x="1063190" y="770457"/>
                </a:lnTo>
                <a:lnTo>
                  <a:pt x="1060532" y="769389"/>
                </a:lnTo>
                <a:lnTo>
                  <a:pt x="1057874" y="768321"/>
                </a:lnTo>
                <a:lnTo>
                  <a:pt x="1055747" y="766985"/>
                </a:lnTo>
                <a:lnTo>
                  <a:pt x="1053621" y="765116"/>
                </a:lnTo>
                <a:lnTo>
                  <a:pt x="1051494" y="763247"/>
                </a:lnTo>
                <a:lnTo>
                  <a:pt x="1049633" y="761377"/>
                </a:lnTo>
                <a:lnTo>
                  <a:pt x="1048038" y="759241"/>
                </a:lnTo>
                <a:lnTo>
                  <a:pt x="1046444" y="756570"/>
                </a:lnTo>
                <a:lnTo>
                  <a:pt x="1045646" y="754167"/>
                </a:lnTo>
                <a:lnTo>
                  <a:pt x="1044317" y="751763"/>
                </a:lnTo>
                <a:lnTo>
                  <a:pt x="1043785" y="748825"/>
                </a:lnTo>
                <a:lnTo>
                  <a:pt x="1043520" y="746155"/>
                </a:lnTo>
                <a:lnTo>
                  <a:pt x="1042988" y="742950"/>
                </a:lnTo>
                <a:lnTo>
                  <a:pt x="1043520" y="740280"/>
                </a:lnTo>
                <a:lnTo>
                  <a:pt x="1043785" y="737342"/>
                </a:lnTo>
                <a:lnTo>
                  <a:pt x="1044317" y="734672"/>
                </a:lnTo>
                <a:lnTo>
                  <a:pt x="1045646" y="731734"/>
                </a:lnTo>
                <a:lnTo>
                  <a:pt x="1046444" y="729330"/>
                </a:lnTo>
                <a:lnTo>
                  <a:pt x="1048038" y="727194"/>
                </a:lnTo>
                <a:lnTo>
                  <a:pt x="1049633" y="725057"/>
                </a:lnTo>
                <a:lnTo>
                  <a:pt x="1051494" y="722654"/>
                </a:lnTo>
                <a:lnTo>
                  <a:pt x="1053621" y="720785"/>
                </a:lnTo>
                <a:lnTo>
                  <a:pt x="1055747" y="719449"/>
                </a:lnTo>
                <a:lnTo>
                  <a:pt x="1057874" y="717847"/>
                </a:lnTo>
                <a:lnTo>
                  <a:pt x="1060532" y="716779"/>
                </a:lnTo>
                <a:lnTo>
                  <a:pt x="1063190" y="715711"/>
                </a:lnTo>
                <a:lnTo>
                  <a:pt x="1066114" y="714909"/>
                </a:lnTo>
                <a:lnTo>
                  <a:pt x="1068772" y="714642"/>
                </a:lnTo>
                <a:lnTo>
                  <a:pt x="1071696" y="714375"/>
                </a:lnTo>
                <a:close/>
                <a:moveTo>
                  <a:pt x="1154113" y="676275"/>
                </a:moveTo>
                <a:lnTo>
                  <a:pt x="1156784" y="676807"/>
                </a:lnTo>
                <a:lnTo>
                  <a:pt x="1159721" y="677073"/>
                </a:lnTo>
                <a:lnTo>
                  <a:pt x="1162392" y="677604"/>
                </a:lnTo>
                <a:lnTo>
                  <a:pt x="1165062" y="678668"/>
                </a:lnTo>
                <a:lnTo>
                  <a:pt x="1167466" y="679731"/>
                </a:lnTo>
                <a:lnTo>
                  <a:pt x="1169869" y="681326"/>
                </a:lnTo>
                <a:lnTo>
                  <a:pt x="1172006" y="682921"/>
                </a:lnTo>
                <a:lnTo>
                  <a:pt x="1174142" y="684781"/>
                </a:lnTo>
                <a:lnTo>
                  <a:pt x="1176012" y="686908"/>
                </a:lnTo>
                <a:lnTo>
                  <a:pt x="1177614" y="689034"/>
                </a:lnTo>
                <a:lnTo>
                  <a:pt x="1178949" y="691161"/>
                </a:lnTo>
                <a:lnTo>
                  <a:pt x="1180284" y="693819"/>
                </a:lnTo>
                <a:lnTo>
                  <a:pt x="1181086" y="696477"/>
                </a:lnTo>
                <a:lnTo>
                  <a:pt x="1182154" y="698869"/>
                </a:lnTo>
                <a:lnTo>
                  <a:pt x="1182421" y="702059"/>
                </a:lnTo>
                <a:lnTo>
                  <a:pt x="1182688" y="704983"/>
                </a:lnTo>
                <a:lnTo>
                  <a:pt x="1182421" y="707641"/>
                </a:lnTo>
                <a:lnTo>
                  <a:pt x="1182154" y="710565"/>
                </a:lnTo>
                <a:lnTo>
                  <a:pt x="1181086" y="713223"/>
                </a:lnTo>
                <a:lnTo>
                  <a:pt x="1180284" y="715882"/>
                </a:lnTo>
                <a:lnTo>
                  <a:pt x="1178949" y="718540"/>
                </a:lnTo>
                <a:lnTo>
                  <a:pt x="1177614" y="720666"/>
                </a:lnTo>
                <a:lnTo>
                  <a:pt x="1176012" y="722793"/>
                </a:lnTo>
                <a:lnTo>
                  <a:pt x="1174142" y="724919"/>
                </a:lnTo>
                <a:lnTo>
                  <a:pt x="1172006" y="726780"/>
                </a:lnTo>
                <a:lnTo>
                  <a:pt x="1169869" y="728375"/>
                </a:lnTo>
                <a:lnTo>
                  <a:pt x="1167466" y="729970"/>
                </a:lnTo>
                <a:lnTo>
                  <a:pt x="1165062" y="731299"/>
                </a:lnTo>
                <a:lnTo>
                  <a:pt x="1162392" y="732096"/>
                </a:lnTo>
                <a:lnTo>
                  <a:pt x="1159721" y="732628"/>
                </a:lnTo>
                <a:lnTo>
                  <a:pt x="1156784" y="733159"/>
                </a:lnTo>
                <a:lnTo>
                  <a:pt x="1154113" y="733425"/>
                </a:lnTo>
                <a:lnTo>
                  <a:pt x="1150908" y="733159"/>
                </a:lnTo>
                <a:lnTo>
                  <a:pt x="1148238" y="732628"/>
                </a:lnTo>
                <a:lnTo>
                  <a:pt x="1145300" y="732096"/>
                </a:lnTo>
                <a:lnTo>
                  <a:pt x="1142897" y="731299"/>
                </a:lnTo>
                <a:lnTo>
                  <a:pt x="1140226" y="729970"/>
                </a:lnTo>
                <a:lnTo>
                  <a:pt x="1138090" y="728375"/>
                </a:lnTo>
                <a:lnTo>
                  <a:pt x="1135686" y="726780"/>
                </a:lnTo>
                <a:lnTo>
                  <a:pt x="1133817" y="724919"/>
                </a:lnTo>
                <a:lnTo>
                  <a:pt x="1131947" y="722793"/>
                </a:lnTo>
                <a:lnTo>
                  <a:pt x="1130345" y="720666"/>
                </a:lnTo>
                <a:lnTo>
                  <a:pt x="1128743" y="718540"/>
                </a:lnTo>
                <a:lnTo>
                  <a:pt x="1127674" y="715882"/>
                </a:lnTo>
                <a:lnTo>
                  <a:pt x="1126606" y="713223"/>
                </a:lnTo>
                <a:lnTo>
                  <a:pt x="1126072" y="710565"/>
                </a:lnTo>
                <a:lnTo>
                  <a:pt x="1125805" y="707641"/>
                </a:lnTo>
                <a:lnTo>
                  <a:pt x="1125538" y="704983"/>
                </a:lnTo>
                <a:lnTo>
                  <a:pt x="1125805" y="702059"/>
                </a:lnTo>
                <a:lnTo>
                  <a:pt x="1126072" y="698869"/>
                </a:lnTo>
                <a:lnTo>
                  <a:pt x="1126606" y="696477"/>
                </a:lnTo>
                <a:lnTo>
                  <a:pt x="1127674" y="693819"/>
                </a:lnTo>
                <a:lnTo>
                  <a:pt x="1128743" y="691161"/>
                </a:lnTo>
                <a:lnTo>
                  <a:pt x="1130345" y="689034"/>
                </a:lnTo>
                <a:lnTo>
                  <a:pt x="1131947" y="686908"/>
                </a:lnTo>
                <a:lnTo>
                  <a:pt x="1133817" y="684781"/>
                </a:lnTo>
                <a:lnTo>
                  <a:pt x="1135686" y="682921"/>
                </a:lnTo>
                <a:lnTo>
                  <a:pt x="1138090" y="681326"/>
                </a:lnTo>
                <a:lnTo>
                  <a:pt x="1140226" y="679731"/>
                </a:lnTo>
                <a:lnTo>
                  <a:pt x="1142897" y="678668"/>
                </a:lnTo>
                <a:lnTo>
                  <a:pt x="1145300" y="677604"/>
                </a:lnTo>
                <a:lnTo>
                  <a:pt x="1148238" y="677073"/>
                </a:lnTo>
                <a:lnTo>
                  <a:pt x="1150908" y="676807"/>
                </a:lnTo>
                <a:lnTo>
                  <a:pt x="1154113" y="676275"/>
                </a:lnTo>
                <a:close/>
                <a:moveTo>
                  <a:pt x="989547" y="676275"/>
                </a:moveTo>
                <a:lnTo>
                  <a:pt x="992663" y="676807"/>
                </a:lnTo>
                <a:lnTo>
                  <a:pt x="995519" y="677073"/>
                </a:lnTo>
                <a:lnTo>
                  <a:pt x="998115" y="677604"/>
                </a:lnTo>
                <a:lnTo>
                  <a:pt x="1000452" y="678668"/>
                </a:lnTo>
                <a:lnTo>
                  <a:pt x="1003048" y="679731"/>
                </a:lnTo>
                <a:lnTo>
                  <a:pt x="1005385" y="681326"/>
                </a:lnTo>
                <a:lnTo>
                  <a:pt x="1007462" y="682921"/>
                </a:lnTo>
                <a:lnTo>
                  <a:pt x="1009280" y="684781"/>
                </a:lnTo>
                <a:lnTo>
                  <a:pt x="1011097" y="686908"/>
                </a:lnTo>
                <a:lnTo>
                  <a:pt x="1012914" y="689034"/>
                </a:lnTo>
                <a:lnTo>
                  <a:pt x="1014213" y="691161"/>
                </a:lnTo>
                <a:lnTo>
                  <a:pt x="1015251" y="693819"/>
                </a:lnTo>
                <a:lnTo>
                  <a:pt x="1016290" y="696477"/>
                </a:lnTo>
                <a:lnTo>
                  <a:pt x="1017069" y="698869"/>
                </a:lnTo>
                <a:lnTo>
                  <a:pt x="1017588" y="702059"/>
                </a:lnTo>
                <a:lnTo>
                  <a:pt x="1017588" y="704983"/>
                </a:lnTo>
                <a:lnTo>
                  <a:pt x="1017588" y="707641"/>
                </a:lnTo>
                <a:lnTo>
                  <a:pt x="1017069" y="710565"/>
                </a:lnTo>
                <a:lnTo>
                  <a:pt x="1016290" y="713223"/>
                </a:lnTo>
                <a:lnTo>
                  <a:pt x="1015251" y="715882"/>
                </a:lnTo>
                <a:lnTo>
                  <a:pt x="1014213" y="718540"/>
                </a:lnTo>
                <a:lnTo>
                  <a:pt x="1012914" y="720666"/>
                </a:lnTo>
                <a:lnTo>
                  <a:pt x="1011097" y="722793"/>
                </a:lnTo>
                <a:lnTo>
                  <a:pt x="1009280" y="724919"/>
                </a:lnTo>
                <a:lnTo>
                  <a:pt x="1007462" y="726780"/>
                </a:lnTo>
                <a:lnTo>
                  <a:pt x="1005385" y="728375"/>
                </a:lnTo>
                <a:lnTo>
                  <a:pt x="1003048" y="729970"/>
                </a:lnTo>
                <a:lnTo>
                  <a:pt x="1000452" y="731299"/>
                </a:lnTo>
                <a:lnTo>
                  <a:pt x="998115" y="732096"/>
                </a:lnTo>
                <a:lnTo>
                  <a:pt x="995519" y="732628"/>
                </a:lnTo>
                <a:lnTo>
                  <a:pt x="992663" y="733159"/>
                </a:lnTo>
                <a:lnTo>
                  <a:pt x="989547" y="733425"/>
                </a:lnTo>
                <a:lnTo>
                  <a:pt x="986950" y="733159"/>
                </a:lnTo>
                <a:lnTo>
                  <a:pt x="984094" y="732628"/>
                </a:lnTo>
                <a:lnTo>
                  <a:pt x="981498" y="732096"/>
                </a:lnTo>
                <a:lnTo>
                  <a:pt x="979161" y="731299"/>
                </a:lnTo>
                <a:lnTo>
                  <a:pt x="976565" y="729970"/>
                </a:lnTo>
                <a:lnTo>
                  <a:pt x="974228" y="728375"/>
                </a:lnTo>
                <a:lnTo>
                  <a:pt x="972151" y="726780"/>
                </a:lnTo>
                <a:lnTo>
                  <a:pt x="970333" y="724919"/>
                </a:lnTo>
                <a:lnTo>
                  <a:pt x="968516" y="722793"/>
                </a:lnTo>
                <a:lnTo>
                  <a:pt x="966958" y="720666"/>
                </a:lnTo>
                <a:lnTo>
                  <a:pt x="965400" y="718540"/>
                </a:lnTo>
                <a:lnTo>
                  <a:pt x="964362" y="715882"/>
                </a:lnTo>
                <a:lnTo>
                  <a:pt x="963323" y="713223"/>
                </a:lnTo>
                <a:lnTo>
                  <a:pt x="962804" y="710565"/>
                </a:lnTo>
                <a:lnTo>
                  <a:pt x="962025" y="707641"/>
                </a:lnTo>
                <a:lnTo>
                  <a:pt x="962025" y="704983"/>
                </a:lnTo>
                <a:lnTo>
                  <a:pt x="962025" y="702059"/>
                </a:lnTo>
                <a:lnTo>
                  <a:pt x="962804" y="698869"/>
                </a:lnTo>
                <a:lnTo>
                  <a:pt x="963323" y="696477"/>
                </a:lnTo>
                <a:lnTo>
                  <a:pt x="964362" y="693819"/>
                </a:lnTo>
                <a:lnTo>
                  <a:pt x="965400" y="691161"/>
                </a:lnTo>
                <a:lnTo>
                  <a:pt x="966958" y="689034"/>
                </a:lnTo>
                <a:lnTo>
                  <a:pt x="968516" y="686908"/>
                </a:lnTo>
                <a:lnTo>
                  <a:pt x="970333" y="684781"/>
                </a:lnTo>
                <a:lnTo>
                  <a:pt x="972151" y="682921"/>
                </a:lnTo>
                <a:lnTo>
                  <a:pt x="974228" y="681326"/>
                </a:lnTo>
                <a:lnTo>
                  <a:pt x="976565" y="679731"/>
                </a:lnTo>
                <a:lnTo>
                  <a:pt x="979161" y="678668"/>
                </a:lnTo>
                <a:lnTo>
                  <a:pt x="981498" y="677604"/>
                </a:lnTo>
                <a:lnTo>
                  <a:pt x="984094" y="677073"/>
                </a:lnTo>
                <a:lnTo>
                  <a:pt x="986950" y="676807"/>
                </a:lnTo>
                <a:lnTo>
                  <a:pt x="989547" y="676275"/>
                </a:lnTo>
                <a:close/>
                <a:moveTo>
                  <a:pt x="817709" y="663575"/>
                </a:moveTo>
                <a:lnTo>
                  <a:pt x="819563" y="663575"/>
                </a:lnTo>
                <a:lnTo>
                  <a:pt x="821682" y="664105"/>
                </a:lnTo>
                <a:lnTo>
                  <a:pt x="823536" y="664634"/>
                </a:lnTo>
                <a:lnTo>
                  <a:pt x="825920" y="665164"/>
                </a:lnTo>
                <a:lnTo>
                  <a:pt x="830687" y="667811"/>
                </a:lnTo>
                <a:lnTo>
                  <a:pt x="835719" y="670723"/>
                </a:lnTo>
                <a:lnTo>
                  <a:pt x="841016" y="674428"/>
                </a:lnTo>
                <a:lnTo>
                  <a:pt x="846842" y="679193"/>
                </a:lnTo>
                <a:lnTo>
                  <a:pt x="853463" y="684223"/>
                </a:lnTo>
                <a:lnTo>
                  <a:pt x="866705" y="696664"/>
                </a:lnTo>
                <a:lnTo>
                  <a:pt x="881537" y="710694"/>
                </a:lnTo>
                <a:lnTo>
                  <a:pt x="897427" y="726048"/>
                </a:lnTo>
                <a:lnTo>
                  <a:pt x="914377" y="741666"/>
                </a:lnTo>
                <a:lnTo>
                  <a:pt x="923382" y="749607"/>
                </a:lnTo>
                <a:lnTo>
                  <a:pt x="932651" y="757813"/>
                </a:lnTo>
                <a:lnTo>
                  <a:pt x="941921" y="765755"/>
                </a:lnTo>
                <a:lnTo>
                  <a:pt x="951455" y="773431"/>
                </a:lnTo>
                <a:lnTo>
                  <a:pt x="960989" y="781108"/>
                </a:lnTo>
                <a:lnTo>
                  <a:pt x="971054" y="788255"/>
                </a:lnTo>
                <a:lnTo>
                  <a:pt x="981118" y="795138"/>
                </a:lnTo>
                <a:lnTo>
                  <a:pt x="991446" y="801491"/>
                </a:lnTo>
                <a:lnTo>
                  <a:pt x="1001510" y="807314"/>
                </a:lnTo>
                <a:lnTo>
                  <a:pt x="1012104" y="812873"/>
                </a:lnTo>
                <a:lnTo>
                  <a:pt x="1022433" y="817638"/>
                </a:lnTo>
                <a:lnTo>
                  <a:pt x="1033292" y="821609"/>
                </a:lnTo>
                <a:lnTo>
                  <a:pt x="1038589" y="823462"/>
                </a:lnTo>
                <a:lnTo>
                  <a:pt x="1043885" y="824786"/>
                </a:lnTo>
                <a:lnTo>
                  <a:pt x="1049447" y="826109"/>
                </a:lnTo>
                <a:lnTo>
                  <a:pt x="1054479" y="827168"/>
                </a:lnTo>
                <a:lnTo>
                  <a:pt x="1060041" y="827962"/>
                </a:lnTo>
                <a:lnTo>
                  <a:pt x="1065338" y="828756"/>
                </a:lnTo>
                <a:lnTo>
                  <a:pt x="1070899" y="829021"/>
                </a:lnTo>
                <a:lnTo>
                  <a:pt x="1076461" y="829286"/>
                </a:lnTo>
                <a:lnTo>
                  <a:pt x="1081758" y="829021"/>
                </a:lnTo>
                <a:lnTo>
                  <a:pt x="1087320" y="828756"/>
                </a:lnTo>
                <a:lnTo>
                  <a:pt x="1092881" y="827962"/>
                </a:lnTo>
                <a:lnTo>
                  <a:pt x="1098178" y="827168"/>
                </a:lnTo>
                <a:lnTo>
                  <a:pt x="1103740" y="826109"/>
                </a:lnTo>
                <a:lnTo>
                  <a:pt x="1109302" y="825050"/>
                </a:lnTo>
                <a:lnTo>
                  <a:pt x="1114598" y="823462"/>
                </a:lnTo>
                <a:lnTo>
                  <a:pt x="1119895" y="821874"/>
                </a:lnTo>
                <a:lnTo>
                  <a:pt x="1130754" y="817903"/>
                </a:lnTo>
                <a:lnTo>
                  <a:pt x="1141877" y="813138"/>
                </a:lnTo>
                <a:lnTo>
                  <a:pt x="1152471" y="808373"/>
                </a:lnTo>
                <a:lnTo>
                  <a:pt x="1163065" y="802550"/>
                </a:lnTo>
                <a:lnTo>
                  <a:pt x="1173658" y="796197"/>
                </a:lnTo>
                <a:lnTo>
                  <a:pt x="1184252" y="789843"/>
                </a:lnTo>
                <a:lnTo>
                  <a:pt x="1194581" y="782696"/>
                </a:lnTo>
                <a:lnTo>
                  <a:pt x="1204910" y="775284"/>
                </a:lnTo>
                <a:lnTo>
                  <a:pt x="1214709" y="767872"/>
                </a:lnTo>
                <a:lnTo>
                  <a:pt x="1224508" y="760196"/>
                </a:lnTo>
                <a:lnTo>
                  <a:pt x="1243312" y="744842"/>
                </a:lnTo>
                <a:lnTo>
                  <a:pt x="1261586" y="729754"/>
                </a:lnTo>
                <a:lnTo>
                  <a:pt x="1278536" y="714930"/>
                </a:lnTo>
                <a:lnTo>
                  <a:pt x="1294162" y="701694"/>
                </a:lnTo>
                <a:lnTo>
                  <a:pt x="1308728" y="689782"/>
                </a:lnTo>
                <a:lnTo>
                  <a:pt x="1315349" y="685017"/>
                </a:lnTo>
                <a:lnTo>
                  <a:pt x="1321706" y="680782"/>
                </a:lnTo>
                <a:lnTo>
                  <a:pt x="1327532" y="677076"/>
                </a:lnTo>
                <a:lnTo>
                  <a:pt x="1332829" y="674164"/>
                </a:lnTo>
                <a:lnTo>
                  <a:pt x="1337861" y="672046"/>
                </a:lnTo>
                <a:lnTo>
                  <a:pt x="1340245" y="671517"/>
                </a:lnTo>
                <a:lnTo>
                  <a:pt x="1342363" y="670723"/>
                </a:lnTo>
                <a:lnTo>
                  <a:pt x="1344482" y="670723"/>
                </a:lnTo>
                <a:lnTo>
                  <a:pt x="1346336" y="670723"/>
                </a:lnTo>
                <a:lnTo>
                  <a:pt x="1348190" y="670987"/>
                </a:lnTo>
                <a:lnTo>
                  <a:pt x="1350044" y="671781"/>
                </a:lnTo>
                <a:lnTo>
                  <a:pt x="1364345" y="677605"/>
                </a:lnTo>
                <a:lnTo>
                  <a:pt x="1377852" y="683693"/>
                </a:lnTo>
                <a:lnTo>
                  <a:pt x="1390830" y="689782"/>
                </a:lnTo>
                <a:lnTo>
                  <a:pt x="1403277" y="695870"/>
                </a:lnTo>
                <a:lnTo>
                  <a:pt x="1424730" y="706988"/>
                </a:lnTo>
                <a:lnTo>
                  <a:pt x="1443269" y="717047"/>
                </a:lnTo>
                <a:lnTo>
                  <a:pt x="1458100" y="725253"/>
                </a:lnTo>
                <a:lnTo>
                  <a:pt x="1468958" y="732136"/>
                </a:lnTo>
                <a:lnTo>
                  <a:pt x="1477963" y="737960"/>
                </a:lnTo>
                <a:lnTo>
                  <a:pt x="1477963" y="781373"/>
                </a:lnTo>
                <a:lnTo>
                  <a:pt x="1477963" y="920347"/>
                </a:lnTo>
                <a:lnTo>
                  <a:pt x="1477963" y="947083"/>
                </a:lnTo>
                <a:lnTo>
                  <a:pt x="901930" y="1203325"/>
                </a:lnTo>
                <a:lnTo>
                  <a:pt x="668338" y="1014055"/>
                </a:lnTo>
                <a:lnTo>
                  <a:pt x="668338" y="975672"/>
                </a:lnTo>
                <a:lnTo>
                  <a:pt x="668338" y="781373"/>
                </a:lnTo>
                <a:lnTo>
                  <a:pt x="668338" y="737960"/>
                </a:lnTo>
                <a:lnTo>
                  <a:pt x="678667" y="731342"/>
                </a:lnTo>
                <a:lnTo>
                  <a:pt x="691114" y="723930"/>
                </a:lnTo>
                <a:lnTo>
                  <a:pt x="708064" y="714135"/>
                </a:lnTo>
                <a:lnTo>
                  <a:pt x="728987" y="702753"/>
                </a:lnTo>
                <a:lnTo>
                  <a:pt x="741170" y="696664"/>
                </a:lnTo>
                <a:lnTo>
                  <a:pt x="754147" y="690576"/>
                </a:lnTo>
                <a:lnTo>
                  <a:pt x="767919" y="683958"/>
                </a:lnTo>
                <a:lnTo>
                  <a:pt x="782485" y="677605"/>
                </a:lnTo>
                <a:lnTo>
                  <a:pt x="797846" y="670987"/>
                </a:lnTo>
                <a:lnTo>
                  <a:pt x="814266" y="664369"/>
                </a:lnTo>
                <a:lnTo>
                  <a:pt x="815856" y="664105"/>
                </a:lnTo>
                <a:lnTo>
                  <a:pt x="817709" y="663575"/>
                </a:lnTo>
                <a:close/>
                <a:moveTo>
                  <a:pt x="1233725" y="638175"/>
                </a:moveTo>
                <a:lnTo>
                  <a:pt x="1236663" y="638175"/>
                </a:lnTo>
                <a:lnTo>
                  <a:pt x="1239334" y="638175"/>
                </a:lnTo>
                <a:lnTo>
                  <a:pt x="1242538" y="638709"/>
                </a:lnTo>
                <a:lnTo>
                  <a:pt x="1244942" y="639243"/>
                </a:lnTo>
                <a:lnTo>
                  <a:pt x="1247879" y="640312"/>
                </a:lnTo>
                <a:lnTo>
                  <a:pt x="1250283" y="641647"/>
                </a:lnTo>
                <a:lnTo>
                  <a:pt x="1252419" y="642982"/>
                </a:lnTo>
                <a:lnTo>
                  <a:pt x="1255090" y="644585"/>
                </a:lnTo>
                <a:lnTo>
                  <a:pt x="1256692" y="646454"/>
                </a:lnTo>
                <a:lnTo>
                  <a:pt x="1258562" y="648323"/>
                </a:lnTo>
                <a:lnTo>
                  <a:pt x="1260164" y="650994"/>
                </a:lnTo>
                <a:lnTo>
                  <a:pt x="1261766" y="653130"/>
                </a:lnTo>
                <a:lnTo>
                  <a:pt x="1263102" y="655534"/>
                </a:lnTo>
                <a:lnTo>
                  <a:pt x="1263903" y="658204"/>
                </a:lnTo>
                <a:lnTo>
                  <a:pt x="1264704" y="660875"/>
                </a:lnTo>
                <a:lnTo>
                  <a:pt x="1265238" y="663813"/>
                </a:lnTo>
                <a:lnTo>
                  <a:pt x="1265238" y="666750"/>
                </a:lnTo>
                <a:lnTo>
                  <a:pt x="1265238" y="669421"/>
                </a:lnTo>
                <a:lnTo>
                  <a:pt x="1264704" y="672358"/>
                </a:lnTo>
                <a:lnTo>
                  <a:pt x="1263903" y="675029"/>
                </a:lnTo>
                <a:lnTo>
                  <a:pt x="1263102" y="677967"/>
                </a:lnTo>
                <a:lnTo>
                  <a:pt x="1261766" y="680370"/>
                </a:lnTo>
                <a:lnTo>
                  <a:pt x="1260164" y="682507"/>
                </a:lnTo>
                <a:lnTo>
                  <a:pt x="1258562" y="684643"/>
                </a:lnTo>
                <a:lnTo>
                  <a:pt x="1256692" y="687047"/>
                </a:lnTo>
                <a:lnTo>
                  <a:pt x="1255090" y="688916"/>
                </a:lnTo>
                <a:lnTo>
                  <a:pt x="1252419" y="690251"/>
                </a:lnTo>
                <a:lnTo>
                  <a:pt x="1250283" y="691586"/>
                </a:lnTo>
                <a:lnTo>
                  <a:pt x="1247879" y="692922"/>
                </a:lnTo>
                <a:lnTo>
                  <a:pt x="1244942" y="693723"/>
                </a:lnTo>
                <a:lnTo>
                  <a:pt x="1242538" y="694791"/>
                </a:lnTo>
                <a:lnTo>
                  <a:pt x="1239334" y="695058"/>
                </a:lnTo>
                <a:lnTo>
                  <a:pt x="1236663" y="695325"/>
                </a:lnTo>
                <a:lnTo>
                  <a:pt x="1233725" y="695058"/>
                </a:lnTo>
                <a:lnTo>
                  <a:pt x="1231055" y="694791"/>
                </a:lnTo>
                <a:lnTo>
                  <a:pt x="1228117" y="693723"/>
                </a:lnTo>
                <a:lnTo>
                  <a:pt x="1225447" y="692922"/>
                </a:lnTo>
                <a:lnTo>
                  <a:pt x="1223043" y="691586"/>
                </a:lnTo>
                <a:lnTo>
                  <a:pt x="1220640" y="690251"/>
                </a:lnTo>
                <a:lnTo>
                  <a:pt x="1218503" y="688916"/>
                </a:lnTo>
                <a:lnTo>
                  <a:pt x="1216367" y="687047"/>
                </a:lnTo>
                <a:lnTo>
                  <a:pt x="1214497" y="684643"/>
                </a:lnTo>
                <a:lnTo>
                  <a:pt x="1212895" y="682507"/>
                </a:lnTo>
                <a:lnTo>
                  <a:pt x="1211827" y="680370"/>
                </a:lnTo>
                <a:lnTo>
                  <a:pt x="1210492" y="677967"/>
                </a:lnTo>
                <a:lnTo>
                  <a:pt x="1209423" y="675029"/>
                </a:lnTo>
                <a:lnTo>
                  <a:pt x="1208622" y="672358"/>
                </a:lnTo>
                <a:lnTo>
                  <a:pt x="1208355" y="669421"/>
                </a:lnTo>
                <a:lnTo>
                  <a:pt x="1208088" y="666750"/>
                </a:lnTo>
                <a:lnTo>
                  <a:pt x="1208355" y="663813"/>
                </a:lnTo>
                <a:lnTo>
                  <a:pt x="1208622" y="660875"/>
                </a:lnTo>
                <a:lnTo>
                  <a:pt x="1209423" y="658204"/>
                </a:lnTo>
                <a:lnTo>
                  <a:pt x="1210492" y="655534"/>
                </a:lnTo>
                <a:lnTo>
                  <a:pt x="1211827" y="653130"/>
                </a:lnTo>
                <a:lnTo>
                  <a:pt x="1212895" y="650994"/>
                </a:lnTo>
                <a:lnTo>
                  <a:pt x="1214497" y="648323"/>
                </a:lnTo>
                <a:lnTo>
                  <a:pt x="1216367" y="646454"/>
                </a:lnTo>
                <a:lnTo>
                  <a:pt x="1218503" y="644585"/>
                </a:lnTo>
                <a:lnTo>
                  <a:pt x="1220640" y="642982"/>
                </a:lnTo>
                <a:lnTo>
                  <a:pt x="1223043" y="641647"/>
                </a:lnTo>
                <a:lnTo>
                  <a:pt x="1225447" y="640312"/>
                </a:lnTo>
                <a:lnTo>
                  <a:pt x="1228117" y="639243"/>
                </a:lnTo>
                <a:lnTo>
                  <a:pt x="1231055" y="638709"/>
                </a:lnTo>
                <a:lnTo>
                  <a:pt x="1233725" y="638175"/>
                </a:lnTo>
                <a:close/>
                <a:moveTo>
                  <a:pt x="904285" y="638175"/>
                </a:moveTo>
                <a:lnTo>
                  <a:pt x="907127" y="638175"/>
                </a:lnTo>
                <a:lnTo>
                  <a:pt x="909970" y="638175"/>
                </a:lnTo>
                <a:lnTo>
                  <a:pt x="912554" y="638709"/>
                </a:lnTo>
                <a:lnTo>
                  <a:pt x="915397" y="639243"/>
                </a:lnTo>
                <a:lnTo>
                  <a:pt x="917981" y="640312"/>
                </a:lnTo>
                <a:lnTo>
                  <a:pt x="920566" y="641647"/>
                </a:lnTo>
                <a:lnTo>
                  <a:pt x="922633" y="642982"/>
                </a:lnTo>
                <a:lnTo>
                  <a:pt x="924701" y="644585"/>
                </a:lnTo>
                <a:lnTo>
                  <a:pt x="926768" y="646454"/>
                </a:lnTo>
                <a:lnTo>
                  <a:pt x="928577" y="648323"/>
                </a:lnTo>
                <a:lnTo>
                  <a:pt x="930128" y="650994"/>
                </a:lnTo>
                <a:lnTo>
                  <a:pt x="931678" y="653130"/>
                </a:lnTo>
                <a:lnTo>
                  <a:pt x="932454" y="655534"/>
                </a:lnTo>
                <a:lnTo>
                  <a:pt x="933746" y="658204"/>
                </a:lnTo>
                <a:lnTo>
                  <a:pt x="934263" y="660875"/>
                </a:lnTo>
                <a:lnTo>
                  <a:pt x="934521" y="663813"/>
                </a:lnTo>
                <a:lnTo>
                  <a:pt x="935038" y="666750"/>
                </a:lnTo>
                <a:lnTo>
                  <a:pt x="934521" y="669421"/>
                </a:lnTo>
                <a:lnTo>
                  <a:pt x="934263" y="672358"/>
                </a:lnTo>
                <a:lnTo>
                  <a:pt x="933746" y="675029"/>
                </a:lnTo>
                <a:lnTo>
                  <a:pt x="932454" y="677967"/>
                </a:lnTo>
                <a:lnTo>
                  <a:pt x="931678" y="680370"/>
                </a:lnTo>
                <a:lnTo>
                  <a:pt x="930128" y="682507"/>
                </a:lnTo>
                <a:lnTo>
                  <a:pt x="928577" y="684643"/>
                </a:lnTo>
                <a:lnTo>
                  <a:pt x="926768" y="687047"/>
                </a:lnTo>
                <a:lnTo>
                  <a:pt x="924701" y="688916"/>
                </a:lnTo>
                <a:lnTo>
                  <a:pt x="922633" y="690251"/>
                </a:lnTo>
                <a:lnTo>
                  <a:pt x="920566" y="691586"/>
                </a:lnTo>
                <a:lnTo>
                  <a:pt x="917981" y="692922"/>
                </a:lnTo>
                <a:lnTo>
                  <a:pt x="915397" y="693723"/>
                </a:lnTo>
                <a:lnTo>
                  <a:pt x="912554" y="694791"/>
                </a:lnTo>
                <a:lnTo>
                  <a:pt x="909970" y="695058"/>
                </a:lnTo>
                <a:lnTo>
                  <a:pt x="907127" y="695325"/>
                </a:lnTo>
                <a:lnTo>
                  <a:pt x="904285" y="695058"/>
                </a:lnTo>
                <a:lnTo>
                  <a:pt x="901442" y="694791"/>
                </a:lnTo>
                <a:lnTo>
                  <a:pt x="899116" y="693723"/>
                </a:lnTo>
                <a:lnTo>
                  <a:pt x="896273" y="692922"/>
                </a:lnTo>
                <a:lnTo>
                  <a:pt x="893947" y="691586"/>
                </a:lnTo>
                <a:lnTo>
                  <a:pt x="891880" y="690251"/>
                </a:lnTo>
                <a:lnTo>
                  <a:pt x="889812" y="688916"/>
                </a:lnTo>
                <a:lnTo>
                  <a:pt x="887745" y="687047"/>
                </a:lnTo>
                <a:lnTo>
                  <a:pt x="885936" y="684643"/>
                </a:lnTo>
                <a:lnTo>
                  <a:pt x="884385" y="682507"/>
                </a:lnTo>
                <a:lnTo>
                  <a:pt x="882835" y="680370"/>
                </a:lnTo>
                <a:lnTo>
                  <a:pt x="881542" y="677967"/>
                </a:lnTo>
                <a:lnTo>
                  <a:pt x="880767" y="675029"/>
                </a:lnTo>
                <a:lnTo>
                  <a:pt x="880250" y="672358"/>
                </a:lnTo>
                <a:lnTo>
                  <a:pt x="879733" y="669421"/>
                </a:lnTo>
                <a:lnTo>
                  <a:pt x="879475" y="666750"/>
                </a:lnTo>
                <a:lnTo>
                  <a:pt x="879733" y="663813"/>
                </a:lnTo>
                <a:lnTo>
                  <a:pt x="880250" y="660875"/>
                </a:lnTo>
                <a:lnTo>
                  <a:pt x="880767" y="658204"/>
                </a:lnTo>
                <a:lnTo>
                  <a:pt x="881542" y="655534"/>
                </a:lnTo>
                <a:lnTo>
                  <a:pt x="882835" y="653130"/>
                </a:lnTo>
                <a:lnTo>
                  <a:pt x="884385" y="650994"/>
                </a:lnTo>
                <a:lnTo>
                  <a:pt x="885936" y="648323"/>
                </a:lnTo>
                <a:lnTo>
                  <a:pt x="887745" y="646454"/>
                </a:lnTo>
                <a:lnTo>
                  <a:pt x="889812" y="644585"/>
                </a:lnTo>
                <a:lnTo>
                  <a:pt x="891880" y="642982"/>
                </a:lnTo>
                <a:lnTo>
                  <a:pt x="893947" y="641647"/>
                </a:lnTo>
                <a:lnTo>
                  <a:pt x="896273" y="640312"/>
                </a:lnTo>
                <a:lnTo>
                  <a:pt x="899116" y="639243"/>
                </a:lnTo>
                <a:lnTo>
                  <a:pt x="901442" y="638709"/>
                </a:lnTo>
                <a:lnTo>
                  <a:pt x="904285" y="638175"/>
                </a:lnTo>
                <a:close/>
                <a:moveTo>
                  <a:pt x="1572419" y="401638"/>
                </a:moveTo>
                <a:lnTo>
                  <a:pt x="1583267" y="423614"/>
                </a:lnTo>
                <a:lnTo>
                  <a:pt x="1599935" y="456711"/>
                </a:lnTo>
                <a:lnTo>
                  <a:pt x="1641475" y="537731"/>
                </a:lnTo>
                <a:lnTo>
                  <a:pt x="1695979" y="643375"/>
                </a:lnTo>
                <a:lnTo>
                  <a:pt x="1698625" y="639933"/>
                </a:lnTo>
                <a:lnTo>
                  <a:pt x="1701271" y="635961"/>
                </a:lnTo>
                <a:lnTo>
                  <a:pt x="1708150" y="625900"/>
                </a:lnTo>
                <a:lnTo>
                  <a:pt x="1715559" y="613456"/>
                </a:lnTo>
                <a:lnTo>
                  <a:pt x="1723761" y="598893"/>
                </a:lnTo>
                <a:lnTo>
                  <a:pt x="1733021" y="582477"/>
                </a:lnTo>
                <a:lnTo>
                  <a:pt x="1742546" y="565267"/>
                </a:lnTo>
                <a:lnTo>
                  <a:pt x="1762390" y="527934"/>
                </a:lnTo>
                <a:lnTo>
                  <a:pt x="1781704" y="490072"/>
                </a:lnTo>
                <a:lnTo>
                  <a:pt x="1799696" y="454857"/>
                </a:lnTo>
                <a:lnTo>
                  <a:pt x="1813984" y="424938"/>
                </a:lnTo>
                <a:lnTo>
                  <a:pt x="1824567" y="404021"/>
                </a:lnTo>
                <a:lnTo>
                  <a:pt x="1835944" y="406934"/>
                </a:lnTo>
                <a:lnTo>
                  <a:pt x="1847057" y="410376"/>
                </a:lnTo>
                <a:lnTo>
                  <a:pt x="1858169" y="413818"/>
                </a:lnTo>
                <a:lnTo>
                  <a:pt x="1869017" y="417525"/>
                </a:lnTo>
                <a:lnTo>
                  <a:pt x="1879336" y="421231"/>
                </a:lnTo>
                <a:lnTo>
                  <a:pt x="1889655" y="424938"/>
                </a:lnTo>
                <a:lnTo>
                  <a:pt x="1909763" y="432881"/>
                </a:lnTo>
                <a:lnTo>
                  <a:pt x="1928019" y="440824"/>
                </a:lnTo>
                <a:lnTo>
                  <a:pt x="1945746" y="449032"/>
                </a:lnTo>
                <a:lnTo>
                  <a:pt x="1961621" y="456976"/>
                </a:lnTo>
                <a:lnTo>
                  <a:pt x="1976438" y="464919"/>
                </a:lnTo>
                <a:lnTo>
                  <a:pt x="1990196" y="472332"/>
                </a:lnTo>
                <a:lnTo>
                  <a:pt x="2001838" y="479216"/>
                </a:lnTo>
                <a:lnTo>
                  <a:pt x="2011892" y="485306"/>
                </a:lnTo>
                <a:lnTo>
                  <a:pt x="2020623" y="490866"/>
                </a:lnTo>
                <a:lnTo>
                  <a:pt x="2032265" y="498545"/>
                </a:lnTo>
                <a:lnTo>
                  <a:pt x="2036763" y="501457"/>
                </a:lnTo>
                <a:lnTo>
                  <a:pt x="2036763" y="541173"/>
                </a:lnTo>
                <a:lnTo>
                  <a:pt x="2036763" y="692887"/>
                </a:lnTo>
                <a:lnTo>
                  <a:pt x="2036763" y="773113"/>
                </a:lnTo>
                <a:lnTo>
                  <a:pt x="1745721" y="694476"/>
                </a:lnTo>
                <a:lnTo>
                  <a:pt x="1611842" y="657937"/>
                </a:lnTo>
                <a:lnTo>
                  <a:pt x="1611842" y="649994"/>
                </a:lnTo>
                <a:lnTo>
                  <a:pt x="1611842" y="604718"/>
                </a:lnTo>
                <a:lnTo>
                  <a:pt x="1575329" y="577976"/>
                </a:lnTo>
                <a:lnTo>
                  <a:pt x="1573742" y="575593"/>
                </a:lnTo>
                <a:lnTo>
                  <a:pt x="1570567" y="570033"/>
                </a:lnTo>
                <a:lnTo>
                  <a:pt x="1566598" y="562090"/>
                </a:lnTo>
                <a:lnTo>
                  <a:pt x="1562100" y="552029"/>
                </a:lnTo>
                <a:lnTo>
                  <a:pt x="1556808" y="539584"/>
                </a:lnTo>
                <a:lnTo>
                  <a:pt x="1551517" y="526081"/>
                </a:lnTo>
                <a:lnTo>
                  <a:pt x="1549135" y="518667"/>
                </a:lnTo>
                <a:lnTo>
                  <a:pt x="1546490" y="511254"/>
                </a:lnTo>
                <a:lnTo>
                  <a:pt x="1544373" y="503840"/>
                </a:lnTo>
                <a:lnTo>
                  <a:pt x="1542256" y="496162"/>
                </a:lnTo>
                <a:lnTo>
                  <a:pt x="1540404" y="488483"/>
                </a:lnTo>
                <a:lnTo>
                  <a:pt x="1538817" y="480276"/>
                </a:lnTo>
                <a:lnTo>
                  <a:pt x="1537758" y="473127"/>
                </a:lnTo>
                <a:lnTo>
                  <a:pt x="1536965" y="465184"/>
                </a:lnTo>
                <a:lnTo>
                  <a:pt x="1536700" y="457770"/>
                </a:lnTo>
                <a:lnTo>
                  <a:pt x="1536700" y="450621"/>
                </a:lnTo>
                <a:lnTo>
                  <a:pt x="1537229" y="443737"/>
                </a:lnTo>
                <a:lnTo>
                  <a:pt x="1538552" y="436853"/>
                </a:lnTo>
                <a:lnTo>
                  <a:pt x="1540140" y="430763"/>
                </a:lnTo>
                <a:lnTo>
                  <a:pt x="1541463" y="427586"/>
                </a:lnTo>
                <a:lnTo>
                  <a:pt x="1542521" y="424938"/>
                </a:lnTo>
                <a:lnTo>
                  <a:pt x="1543844" y="422026"/>
                </a:lnTo>
                <a:lnTo>
                  <a:pt x="1545696" y="419643"/>
                </a:lnTo>
                <a:lnTo>
                  <a:pt x="1547283" y="417260"/>
                </a:lnTo>
                <a:lnTo>
                  <a:pt x="1549400" y="414612"/>
                </a:lnTo>
                <a:lnTo>
                  <a:pt x="1551517" y="412494"/>
                </a:lnTo>
                <a:lnTo>
                  <a:pt x="1553898" y="410376"/>
                </a:lnTo>
                <a:lnTo>
                  <a:pt x="1556544" y="408522"/>
                </a:lnTo>
                <a:lnTo>
                  <a:pt x="1559190" y="406669"/>
                </a:lnTo>
                <a:lnTo>
                  <a:pt x="1562100" y="405080"/>
                </a:lnTo>
                <a:lnTo>
                  <a:pt x="1565275" y="404021"/>
                </a:lnTo>
                <a:lnTo>
                  <a:pt x="1568715" y="402697"/>
                </a:lnTo>
                <a:lnTo>
                  <a:pt x="1572419" y="401638"/>
                </a:lnTo>
                <a:close/>
                <a:moveTo>
                  <a:pt x="317121" y="401638"/>
                </a:moveTo>
                <a:lnTo>
                  <a:pt x="328227" y="423614"/>
                </a:lnTo>
                <a:lnTo>
                  <a:pt x="344887" y="456710"/>
                </a:lnTo>
                <a:lnTo>
                  <a:pt x="386406" y="537729"/>
                </a:lnTo>
                <a:lnTo>
                  <a:pt x="440617" y="643372"/>
                </a:lnTo>
                <a:lnTo>
                  <a:pt x="443262" y="639930"/>
                </a:lnTo>
                <a:lnTo>
                  <a:pt x="446170" y="635958"/>
                </a:lnTo>
                <a:lnTo>
                  <a:pt x="452517" y="625897"/>
                </a:lnTo>
                <a:lnTo>
                  <a:pt x="460186" y="613453"/>
                </a:lnTo>
                <a:lnTo>
                  <a:pt x="468648" y="598891"/>
                </a:lnTo>
                <a:lnTo>
                  <a:pt x="477640" y="582475"/>
                </a:lnTo>
                <a:lnTo>
                  <a:pt x="487160" y="565265"/>
                </a:lnTo>
                <a:lnTo>
                  <a:pt x="506729" y="527933"/>
                </a:lnTo>
                <a:lnTo>
                  <a:pt x="526298" y="490071"/>
                </a:lnTo>
                <a:lnTo>
                  <a:pt x="544016" y="454857"/>
                </a:lnTo>
                <a:lnTo>
                  <a:pt x="558825" y="424938"/>
                </a:lnTo>
                <a:lnTo>
                  <a:pt x="569138" y="404021"/>
                </a:lnTo>
                <a:lnTo>
                  <a:pt x="572840" y="405080"/>
                </a:lnTo>
                <a:lnTo>
                  <a:pt x="576014" y="406404"/>
                </a:lnTo>
                <a:lnTo>
                  <a:pt x="579451" y="407993"/>
                </a:lnTo>
                <a:lnTo>
                  <a:pt x="582625" y="409581"/>
                </a:lnTo>
                <a:lnTo>
                  <a:pt x="585269" y="411435"/>
                </a:lnTo>
                <a:lnTo>
                  <a:pt x="587914" y="413288"/>
                </a:lnTo>
                <a:lnTo>
                  <a:pt x="590294" y="415406"/>
                </a:lnTo>
                <a:lnTo>
                  <a:pt x="592409" y="417524"/>
                </a:lnTo>
                <a:lnTo>
                  <a:pt x="594525" y="419907"/>
                </a:lnTo>
                <a:lnTo>
                  <a:pt x="596376" y="422290"/>
                </a:lnTo>
                <a:lnTo>
                  <a:pt x="597963" y="424938"/>
                </a:lnTo>
                <a:lnTo>
                  <a:pt x="599549" y="427586"/>
                </a:lnTo>
                <a:lnTo>
                  <a:pt x="601136" y="430498"/>
                </a:lnTo>
                <a:lnTo>
                  <a:pt x="601929" y="433410"/>
                </a:lnTo>
                <a:lnTo>
                  <a:pt x="604045" y="439765"/>
                </a:lnTo>
                <a:lnTo>
                  <a:pt x="605367" y="446119"/>
                </a:lnTo>
                <a:lnTo>
                  <a:pt x="605896" y="453268"/>
                </a:lnTo>
                <a:lnTo>
                  <a:pt x="606425" y="460417"/>
                </a:lnTo>
                <a:lnTo>
                  <a:pt x="606425" y="467566"/>
                </a:lnTo>
                <a:lnTo>
                  <a:pt x="605632" y="475244"/>
                </a:lnTo>
                <a:lnTo>
                  <a:pt x="604838" y="482657"/>
                </a:lnTo>
                <a:lnTo>
                  <a:pt x="603516" y="490336"/>
                </a:lnTo>
                <a:lnTo>
                  <a:pt x="601929" y="497749"/>
                </a:lnTo>
                <a:lnTo>
                  <a:pt x="600078" y="505428"/>
                </a:lnTo>
                <a:lnTo>
                  <a:pt x="597963" y="512841"/>
                </a:lnTo>
                <a:lnTo>
                  <a:pt x="595847" y="520255"/>
                </a:lnTo>
                <a:lnTo>
                  <a:pt x="593732" y="527403"/>
                </a:lnTo>
                <a:lnTo>
                  <a:pt x="588707" y="540642"/>
                </a:lnTo>
                <a:lnTo>
                  <a:pt x="583947" y="552292"/>
                </a:lnTo>
                <a:lnTo>
                  <a:pt x="579451" y="562353"/>
                </a:lnTo>
                <a:lnTo>
                  <a:pt x="575749" y="570561"/>
                </a:lnTo>
                <a:lnTo>
                  <a:pt x="572840" y="575591"/>
                </a:lnTo>
                <a:lnTo>
                  <a:pt x="571518" y="577974"/>
                </a:lnTo>
                <a:lnTo>
                  <a:pt x="534496" y="604451"/>
                </a:lnTo>
                <a:lnTo>
                  <a:pt x="534496" y="649991"/>
                </a:lnTo>
                <a:lnTo>
                  <a:pt x="534496" y="696590"/>
                </a:lnTo>
                <a:lnTo>
                  <a:pt x="534496" y="875574"/>
                </a:lnTo>
                <a:lnTo>
                  <a:pt x="534496" y="985188"/>
                </a:lnTo>
                <a:lnTo>
                  <a:pt x="530793" y="986777"/>
                </a:lnTo>
                <a:lnTo>
                  <a:pt x="95250" y="1158876"/>
                </a:lnTo>
                <a:lnTo>
                  <a:pt x="95250" y="692884"/>
                </a:lnTo>
                <a:lnTo>
                  <a:pt x="95250" y="541171"/>
                </a:lnTo>
                <a:lnTo>
                  <a:pt x="95250" y="501456"/>
                </a:lnTo>
                <a:lnTo>
                  <a:pt x="99481" y="498279"/>
                </a:lnTo>
                <a:lnTo>
                  <a:pt x="111910" y="490336"/>
                </a:lnTo>
                <a:lnTo>
                  <a:pt x="120901" y="484776"/>
                </a:lnTo>
                <a:lnTo>
                  <a:pt x="131479" y="478156"/>
                </a:lnTo>
                <a:lnTo>
                  <a:pt x="144173" y="470743"/>
                </a:lnTo>
                <a:lnTo>
                  <a:pt x="158188" y="463065"/>
                </a:lnTo>
                <a:lnTo>
                  <a:pt x="173791" y="455121"/>
                </a:lnTo>
                <a:lnTo>
                  <a:pt x="190715" y="447178"/>
                </a:lnTo>
                <a:lnTo>
                  <a:pt x="208962" y="438706"/>
                </a:lnTo>
                <a:lnTo>
                  <a:pt x="228267" y="430498"/>
                </a:lnTo>
                <a:lnTo>
                  <a:pt x="248893" y="422290"/>
                </a:lnTo>
                <a:lnTo>
                  <a:pt x="259736" y="418848"/>
                </a:lnTo>
                <a:lnTo>
                  <a:pt x="270842" y="415141"/>
                </a:lnTo>
                <a:lnTo>
                  <a:pt x="281949" y="411435"/>
                </a:lnTo>
                <a:lnTo>
                  <a:pt x="293585" y="407993"/>
                </a:lnTo>
                <a:lnTo>
                  <a:pt x="304956" y="404551"/>
                </a:lnTo>
                <a:lnTo>
                  <a:pt x="317121" y="401638"/>
                </a:lnTo>
                <a:close/>
                <a:moveTo>
                  <a:pt x="967581" y="240070"/>
                </a:moveTo>
                <a:lnTo>
                  <a:pt x="964671" y="240335"/>
                </a:lnTo>
                <a:lnTo>
                  <a:pt x="962290" y="240863"/>
                </a:lnTo>
                <a:lnTo>
                  <a:pt x="959908" y="241921"/>
                </a:lnTo>
                <a:lnTo>
                  <a:pt x="957263" y="242978"/>
                </a:lnTo>
                <a:lnTo>
                  <a:pt x="954881" y="244564"/>
                </a:lnTo>
                <a:lnTo>
                  <a:pt x="952765" y="246414"/>
                </a:lnTo>
                <a:lnTo>
                  <a:pt x="949060" y="258574"/>
                </a:lnTo>
                <a:lnTo>
                  <a:pt x="945621" y="270997"/>
                </a:lnTo>
                <a:lnTo>
                  <a:pt x="942446" y="283685"/>
                </a:lnTo>
                <a:lnTo>
                  <a:pt x="940329" y="297166"/>
                </a:lnTo>
                <a:lnTo>
                  <a:pt x="938477" y="310911"/>
                </a:lnTo>
                <a:lnTo>
                  <a:pt x="937154" y="324657"/>
                </a:lnTo>
                <a:lnTo>
                  <a:pt x="936360" y="339195"/>
                </a:lnTo>
                <a:lnTo>
                  <a:pt x="936096" y="353733"/>
                </a:lnTo>
                <a:lnTo>
                  <a:pt x="936360" y="364307"/>
                </a:lnTo>
                <a:lnTo>
                  <a:pt x="937154" y="375144"/>
                </a:lnTo>
                <a:lnTo>
                  <a:pt x="937948" y="385718"/>
                </a:lnTo>
                <a:lnTo>
                  <a:pt x="939535" y="396027"/>
                </a:lnTo>
                <a:lnTo>
                  <a:pt x="941652" y="406336"/>
                </a:lnTo>
                <a:lnTo>
                  <a:pt x="943769" y="416116"/>
                </a:lnTo>
                <a:lnTo>
                  <a:pt x="946679" y="425896"/>
                </a:lnTo>
                <a:lnTo>
                  <a:pt x="949325" y="435941"/>
                </a:lnTo>
                <a:lnTo>
                  <a:pt x="952765" y="445192"/>
                </a:lnTo>
                <a:lnTo>
                  <a:pt x="956469" y="454180"/>
                </a:lnTo>
                <a:lnTo>
                  <a:pt x="960437" y="463167"/>
                </a:lnTo>
                <a:lnTo>
                  <a:pt x="964406" y="471890"/>
                </a:lnTo>
                <a:lnTo>
                  <a:pt x="969169" y="480349"/>
                </a:lnTo>
                <a:lnTo>
                  <a:pt x="973667" y="488543"/>
                </a:lnTo>
                <a:lnTo>
                  <a:pt x="978694" y="496209"/>
                </a:lnTo>
                <a:lnTo>
                  <a:pt x="983985" y="503874"/>
                </a:lnTo>
                <a:lnTo>
                  <a:pt x="989542" y="511011"/>
                </a:lnTo>
                <a:lnTo>
                  <a:pt x="994569" y="517620"/>
                </a:lnTo>
                <a:lnTo>
                  <a:pt x="1000390" y="523964"/>
                </a:lnTo>
                <a:lnTo>
                  <a:pt x="1006475" y="530043"/>
                </a:lnTo>
                <a:lnTo>
                  <a:pt x="1012296" y="535594"/>
                </a:lnTo>
                <a:lnTo>
                  <a:pt x="1018381" y="540881"/>
                </a:lnTo>
                <a:lnTo>
                  <a:pt x="1024467" y="545639"/>
                </a:lnTo>
                <a:lnTo>
                  <a:pt x="1030817" y="550132"/>
                </a:lnTo>
                <a:lnTo>
                  <a:pt x="1036902" y="553833"/>
                </a:lnTo>
                <a:lnTo>
                  <a:pt x="1043252" y="557269"/>
                </a:lnTo>
                <a:lnTo>
                  <a:pt x="1049602" y="560177"/>
                </a:lnTo>
                <a:lnTo>
                  <a:pt x="1055952" y="562820"/>
                </a:lnTo>
                <a:lnTo>
                  <a:pt x="1062567" y="564671"/>
                </a:lnTo>
                <a:lnTo>
                  <a:pt x="1068652" y="565992"/>
                </a:lnTo>
                <a:lnTo>
                  <a:pt x="1074737" y="566785"/>
                </a:lnTo>
                <a:lnTo>
                  <a:pt x="1081352" y="567050"/>
                </a:lnTo>
                <a:lnTo>
                  <a:pt x="1087437" y="566785"/>
                </a:lnTo>
                <a:lnTo>
                  <a:pt x="1093523" y="565992"/>
                </a:lnTo>
                <a:lnTo>
                  <a:pt x="1099873" y="564671"/>
                </a:lnTo>
                <a:lnTo>
                  <a:pt x="1106223" y="562820"/>
                </a:lnTo>
                <a:lnTo>
                  <a:pt x="1112573" y="560177"/>
                </a:lnTo>
                <a:lnTo>
                  <a:pt x="1118923" y="557269"/>
                </a:lnTo>
                <a:lnTo>
                  <a:pt x="1125273" y="553833"/>
                </a:lnTo>
                <a:lnTo>
                  <a:pt x="1131623" y="550132"/>
                </a:lnTo>
                <a:lnTo>
                  <a:pt x="1137708" y="545639"/>
                </a:lnTo>
                <a:lnTo>
                  <a:pt x="1143794" y="540881"/>
                </a:lnTo>
                <a:lnTo>
                  <a:pt x="1149879" y="535594"/>
                </a:lnTo>
                <a:lnTo>
                  <a:pt x="1155965" y="530043"/>
                </a:lnTo>
                <a:lnTo>
                  <a:pt x="1161785" y="523964"/>
                </a:lnTo>
                <a:lnTo>
                  <a:pt x="1167342" y="517620"/>
                </a:lnTo>
                <a:lnTo>
                  <a:pt x="1172898" y="511011"/>
                </a:lnTo>
                <a:lnTo>
                  <a:pt x="1178454" y="503874"/>
                </a:lnTo>
                <a:lnTo>
                  <a:pt x="1183217" y="496209"/>
                </a:lnTo>
                <a:lnTo>
                  <a:pt x="1188244" y="488543"/>
                </a:lnTo>
                <a:lnTo>
                  <a:pt x="1193271" y="480349"/>
                </a:lnTo>
                <a:lnTo>
                  <a:pt x="1197504" y="471890"/>
                </a:lnTo>
                <a:lnTo>
                  <a:pt x="1201737" y="463167"/>
                </a:lnTo>
                <a:lnTo>
                  <a:pt x="1205442" y="454180"/>
                </a:lnTo>
                <a:lnTo>
                  <a:pt x="1209146" y="445192"/>
                </a:lnTo>
                <a:lnTo>
                  <a:pt x="1212585" y="435941"/>
                </a:lnTo>
                <a:lnTo>
                  <a:pt x="1215760" y="425896"/>
                </a:lnTo>
                <a:lnTo>
                  <a:pt x="1218142" y="416116"/>
                </a:lnTo>
                <a:lnTo>
                  <a:pt x="1220523" y="406336"/>
                </a:lnTo>
                <a:lnTo>
                  <a:pt x="1222375" y="396027"/>
                </a:lnTo>
                <a:lnTo>
                  <a:pt x="1223963" y="385718"/>
                </a:lnTo>
                <a:lnTo>
                  <a:pt x="1225285" y="375144"/>
                </a:lnTo>
                <a:lnTo>
                  <a:pt x="1225815" y="364307"/>
                </a:lnTo>
                <a:lnTo>
                  <a:pt x="1226079" y="353733"/>
                </a:lnTo>
                <a:lnTo>
                  <a:pt x="1225815" y="346332"/>
                </a:lnTo>
                <a:lnTo>
                  <a:pt x="1225550" y="339195"/>
                </a:lnTo>
                <a:lnTo>
                  <a:pt x="1209146" y="337609"/>
                </a:lnTo>
                <a:lnTo>
                  <a:pt x="1192477" y="335759"/>
                </a:lnTo>
                <a:lnTo>
                  <a:pt x="1175544" y="333644"/>
                </a:lnTo>
                <a:lnTo>
                  <a:pt x="1158610" y="330736"/>
                </a:lnTo>
                <a:lnTo>
                  <a:pt x="1141677" y="328093"/>
                </a:lnTo>
                <a:lnTo>
                  <a:pt x="1125273" y="324392"/>
                </a:lnTo>
                <a:lnTo>
                  <a:pt x="1109133" y="320692"/>
                </a:lnTo>
                <a:lnTo>
                  <a:pt x="1093258" y="316462"/>
                </a:lnTo>
                <a:lnTo>
                  <a:pt x="1078177" y="311440"/>
                </a:lnTo>
                <a:lnTo>
                  <a:pt x="1063625" y="306418"/>
                </a:lnTo>
                <a:lnTo>
                  <a:pt x="1057010" y="303775"/>
                </a:lnTo>
                <a:lnTo>
                  <a:pt x="1050396" y="300867"/>
                </a:lnTo>
                <a:lnTo>
                  <a:pt x="1044046" y="298224"/>
                </a:lnTo>
                <a:lnTo>
                  <a:pt x="1038225" y="295052"/>
                </a:lnTo>
                <a:lnTo>
                  <a:pt x="1032140" y="292144"/>
                </a:lnTo>
                <a:lnTo>
                  <a:pt x="1027113" y="288972"/>
                </a:lnTo>
                <a:lnTo>
                  <a:pt x="1021821" y="285536"/>
                </a:lnTo>
                <a:lnTo>
                  <a:pt x="1017058" y="282099"/>
                </a:lnTo>
                <a:lnTo>
                  <a:pt x="1012825" y="278663"/>
                </a:lnTo>
                <a:lnTo>
                  <a:pt x="1009121" y="275227"/>
                </a:lnTo>
                <a:lnTo>
                  <a:pt x="1005417" y="271526"/>
                </a:lnTo>
                <a:lnTo>
                  <a:pt x="1002242" y="267825"/>
                </a:lnTo>
                <a:lnTo>
                  <a:pt x="998008" y="262274"/>
                </a:lnTo>
                <a:lnTo>
                  <a:pt x="994040" y="257252"/>
                </a:lnTo>
                <a:lnTo>
                  <a:pt x="990071" y="253023"/>
                </a:lnTo>
                <a:lnTo>
                  <a:pt x="986367" y="249586"/>
                </a:lnTo>
                <a:lnTo>
                  <a:pt x="982927" y="246414"/>
                </a:lnTo>
                <a:lnTo>
                  <a:pt x="979487" y="244300"/>
                </a:lnTo>
                <a:lnTo>
                  <a:pt x="976048" y="242449"/>
                </a:lnTo>
                <a:lnTo>
                  <a:pt x="973137" y="241128"/>
                </a:lnTo>
                <a:lnTo>
                  <a:pt x="970227" y="240335"/>
                </a:lnTo>
                <a:lnTo>
                  <a:pt x="967581" y="240070"/>
                </a:lnTo>
                <a:close/>
                <a:moveTo>
                  <a:pt x="1072885" y="58738"/>
                </a:moveTo>
                <a:lnTo>
                  <a:pt x="1085850" y="58738"/>
                </a:lnTo>
                <a:lnTo>
                  <a:pt x="1098815" y="58738"/>
                </a:lnTo>
                <a:lnTo>
                  <a:pt x="1113102" y="59003"/>
                </a:lnTo>
                <a:lnTo>
                  <a:pt x="1127919" y="60060"/>
                </a:lnTo>
                <a:lnTo>
                  <a:pt x="1135592" y="61117"/>
                </a:lnTo>
                <a:lnTo>
                  <a:pt x="1143265" y="61910"/>
                </a:lnTo>
                <a:lnTo>
                  <a:pt x="1150937" y="63232"/>
                </a:lnTo>
                <a:lnTo>
                  <a:pt x="1158875" y="65082"/>
                </a:lnTo>
                <a:lnTo>
                  <a:pt x="1167077" y="66933"/>
                </a:lnTo>
                <a:lnTo>
                  <a:pt x="1175015" y="69312"/>
                </a:lnTo>
                <a:lnTo>
                  <a:pt x="1182952" y="71955"/>
                </a:lnTo>
                <a:lnTo>
                  <a:pt x="1190890" y="75127"/>
                </a:lnTo>
                <a:lnTo>
                  <a:pt x="1199092" y="78563"/>
                </a:lnTo>
                <a:lnTo>
                  <a:pt x="1207029" y="82528"/>
                </a:lnTo>
                <a:lnTo>
                  <a:pt x="1214967" y="87286"/>
                </a:lnTo>
                <a:lnTo>
                  <a:pt x="1222640" y="92308"/>
                </a:lnTo>
                <a:lnTo>
                  <a:pt x="1230313" y="98124"/>
                </a:lnTo>
                <a:lnTo>
                  <a:pt x="1238250" y="104203"/>
                </a:lnTo>
                <a:lnTo>
                  <a:pt x="1245658" y="111076"/>
                </a:lnTo>
                <a:lnTo>
                  <a:pt x="1253067" y="118477"/>
                </a:lnTo>
                <a:lnTo>
                  <a:pt x="1259946" y="126672"/>
                </a:lnTo>
                <a:lnTo>
                  <a:pt x="1266825" y="135659"/>
                </a:lnTo>
                <a:lnTo>
                  <a:pt x="1273704" y="145175"/>
                </a:lnTo>
                <a:lnTo>
                  <a:pt x="1279790" y="155748"/>
                </a:lnTo>
                <a:lnTo>
                  <a:pt x="1285875" y="166586"/>
                </a:lnTo>
                <a:lnTo>
                  <a:pt x="1291696" y="178745"/>
                </a:lnTo>
                <a:lnTo>
                  <a:pt x="1297252" y="191698"/>
                </a:lnTo>
                <a:lnTo>
                  <a:pt x="1302279" y="205178"/>
                </a:lnTo>
                <a:lnTo>
                  <a:pt x="1307306" y="219981"/>
                </a:lnTo>
                <a:lnTo>
                  <a:pt x="1311540" y="235577"/>
                </a:lnTo>
                <a:lnTo>
                  <a:pt x="1315508" y="251437"/>
                </a:lnTo>
                <a:lnTo>
                  <a:pt x="1319742" y="266239"/>
                </a:lnTo>
                <a:lnTo>
                  <a:pt x="1323710" y="280249"/>
                </a:lnTo>
                <a:lnTo>
                  <a:pt x="1328208" y="293466"/>
                </a:lnTo>
                <a:lnTo>
                  <a:pt x="1336146" y="318577"/>
                </a:lnTo>
                <a:lnTo>
                  <a:pt x="1344083" y="340781"/>
                </a:lnTo>
                <a:lnTo>
                  <a:pt x="1351492" y="360606"/>
                </a:lnTo>
                <a:lnTo>
                  <a:pt x="1358900" y="378581"/>
                </a:lnTo>
                <a:lnTo>
                  <a:pt x="1366044" y="394441"/>
                </a:lnTo>
                <a:lnTo>
                  <a:pt x="1372394" y="408979"/>
                </a:lnTo>
                <a:lnTo>
                  <a:pt x="1384035" y="434355"/>
                </a:lnTo>
                <a:lnTo>
                  <a:pt x="1388533" y="445457"/>
                </a:lnTo>
                <a:lnTo>
                  <a:pt x="1392502" y="456030"/>
                </a:lnTo>
                <a:lnTo>
                  <a:pt x="1395942" y="466603"/>
                </a:lnTo>
                <a:lnTo>
                  <a:pt x="1397265" y="471626"/>
                </a:lnTo>
                <a:lnTo>
                  <a:pt x="1398058" y="476912"/>
                </a:lnTo>
                <a:lnTo>
                  <a:pt x="1399117" y="481935"/>
                </a:lnTo>
                <a:lnTo>
                  <a:pt x="1399646" y="487221"/>
                </a:lnTo>
                <a:lnTo>
                  <a:pt x="1400175" y="492508"/>
                </a:lnTo>
                <a:lnTo>
                  <a:pt x="1400175" y="498059"/>
                </a:lnTo>
                <a:lnTo>
                  <a:pt x="1399910" y="503346"/>
                </a:lnTo>
                <a:lnTo>
                  <a:pt x="1399646" y="508104"/>
                </a:lnTo>
                <a:lnTo>
                  <a:pt x="1398852" y="512862"/>
                </a:lnTo>
                <a:lnTo>
                  <a:pt x="1397529" y="517355"/>
                </a:lnTo>
                <a:lnTo>
                  <a:pt x="1395677" y="521849"/>
                </a:lnTo>
                <a:lnTo>
                  <a:pt x="1393825" y="525814"/>
                </a:lnTo>
                <a:lnTo>
                  <a:pt x="1391444" y="529514"/>
                </a:lnTo>
                <a:lnTo>
                  <a:pt x="1388533" y="532951"/>
                </a:lnTo>
                <a:lnTo>
                  <a:pt x="1385358" y="536123"/>
                </a:lnTo>
                <a:lnTo>
                  <a:pt x="1382183" y="539295"/>
                </a:lnTo>
                <a:lnTo>
                  <a:pt x="1378479" y="541938"/>
                </a:lnTo>
                <a:lnTo>
                  <a:pt x="1373981" y="544581"/>
                </a:lnTo>
                <a:lnTo>
                  <a:pt x="1369483" y="546960"/>
                </a:lnTo>
                <a:lnTo>
                  <a:pt x="1364456" y="548811"/>
                </a:lnTo>
                <a:lnTo>
                  <a:pt x="1359165" y="550661"/>
                </a:lnTo>
                <a:lnTo>
                  <a:pt x="1353344" y="552247"/>
                </a:lnTo>
                <a:lnTo>
                  <a:pt x="1347258" y="553569"/>
                </a:lnTo>
                <a:lnTo>
                  <a:pt x="1340908" y="554362"/>
                </a:lnTo>
                <a:lnTo>
                  <a:pt x="1334029" y="555419"/>
                </a:lnTo>
                <a:lnTo>
                  <a:pt x="1326885" y="555948"/>
                </a:lnTo>
                <a:lnTo>
                  <a:pt x="1319213" y="555948"/>
                </a:lnTo>
                <a:lnTo>
                  <a:pt x="1311275" y="555948"/>
                </a:lnTo>
                <a:lnTo>
                  <a:pt x="1302808" y="555683"/>
                </a:lnTo>
                <a:lnTo>
                  <a:pt x="1293813" y="555419"/>
                </a:lnTo>
                <a:lnTo>
                  <a:pt x="1285081" y="554362"/>
                </a:lnTo>
                <a:lnTo>
                  <a:pt x="1275556" y="553040"/>
                </a:lnTo>
                <a:lnTo>
                  <a:pt x="1265237" y="551983"/>
                </a:lnTo>
                <a:lnTo>
                  <a:pt x="1255183" y="550397"/>
                </a:lnTo>
                <a:lnTo>
                  <a:pt x="1244335" y="548546"/>
                </a:lnTo>
                <a:lnTo>
                  <a:pt x="1233223" y="546432"/>
                </a:lnTo>
                <a:lnTo>
                  <a:pt x="1209675" y="541145"/>
                </a:lnTo>
                <a:lnTo>
                  <a:pt x="1202796" y="549868"/>
                </a:lnTo>
                <a:lnTo>
                  <a:pt x="1195387" y="557798"/>
                </a:lnTo>
                <a:lnTo>
                  <a:pt x="1187715" y="565464"/>
                </a:lnTo>
                <a:lnTo>
                  <a:pt x="1179777" y="572601"/>
                </a:lnTo>
                <a:lnTo>
                  <a:pt x="1171840" y="578945"/>
                </a:lnTo>
                <a:lnTo>
                  <a:pt x="1163902" y="585289"/>
                </a:lnTo>
                <a:lnTo>
                  <a:pt x="1155965" y="591104"/>
                </a:lnTo>
                <a:lnTo>
                  <a:pt x="1147498" y="595862"/>
                </a:lnTo>
                <a:lnTo>
                  <a:pt x="1139296" y="600620"/>
                </a:lnTo>
                <a:lnTo>
                  <a:pt x="1130829" y="604585"/>
                </a:lnTo>
                <a:lnTo>
                  <a:pt x="1122363" y="608021"/>
                </a:lnTo>
                <a:lnTo>
                  <a:pt x="1113896" y="610665"/>
                </a:lnTo>
                <a:lnTo>
                  <a:pt x="1105694" y="612779"/>
                </a:lnTo>
                <a:lnTo>
                  <a:pt x="1097227" y="614365"/>
                </a:lnTo>
                <a:lnTo>
                  <a:pt x="1089290" y="615687"/>
                </a:lnTo>
                <a:lnTo>
                  <a:pt x="1081352" y="615951"/>
                </a:lnTo>
                <a:lnTo>
                  <a:pt x="1073150" y="615687"/>
                </a:lnTo>
                <a:lnTo>
                  <a:pt x="1064948" y="614365"/>
                </a:lnTo>
                <a:lnTo>
                  <a:pt x="1057010" y="612779"/>
                </a:lnTo>
                <a:lnTo>
                  <a:pt x="1048544" y="610665"/>
                </a:lnTo>
                <a:lnTo>
                  <a:pt x="1040342" y="608021"/>
                </a:lnTo>
                <a:lnTo>
                  <a:pt x="1032140" y="604849"/>
                </a:lnTo>
                <a:lnTo>
                  <a:pt x="1023937" y="600884"/>
                </a:lnTo>
                <a:lnTo>
                  <a:pt x="1015735" y="596655"/>
                </a:lnTo>
                <a:lnTo>
                  <a:pt x="1007533" y="591633"/>
                </a:lnTo>
                <a:lnTo>
                  <a:pt x="999331" y="586082"/>
                </a:lnTo>
                <a:lnTo>
                  <a:pt x="991658" y="580002"/>
                </a:lnTo>
                <a:lnTo>
                  <a:pt x="983456" y="573394"/>
                </a:lnTo>
                <a:lnTo>
                  <a:pt x="975783" y="566785"/>
                </a:lnTo>
                <a:lnTo>
                  <a:pt x="968375" y="559384"/>
                </a:lnTo>
                <a:lnTo>
                  <a:pt x="960967" y="551190"/>
                </a:lnTo>
                <a:lnTo>
                  <a:pt x="954087" y="542995"/>
                </a:lnTo>
                <a:lnTo>
                  <a:pt x="931598" y="547489"/>
                </a:lnTo>
                <a:lnTo>
                  <a:pt x="920750" y="549868"/>
                </a:lnTo>
                <a:lnTo>
                  <a:pt x="910431" y="551190"/>
                </a:lnTo>
                <a:lnTo>
                  <a:pt x="900642" y="552776"/>
                </a:lnTo>
                <a:lnTo>
                  <a:pt x="891117" y="554097"/>
                </a:lnTo>
                <a:lnTo>
                  <a:pt x="882121" y="554890"/>
                </a:lnTo>
                <a:lnTo>
                  <a:pt x="873125" y="555683"/>
                </a:lnTo>
                <a:lnTo>
                  <a:pt x="864923" y="555948"/>
                </a:lnTo>
                <a:lnTo>
                  <a:pt x="856985" y="556212"/>
                </a:lnTo>
                <a:lnTo>
                  <a:pt x="849313" y="555948"/>
                </a:lnTo>
                <a:lnTo>
                  <a:pt x="841904" y="555683"/>
                </a:lnTo>
                <a:lnTo>
                  <a:pt x="835025" y="554890"/>
                </a:lnTo>
                <a:lnTo>
                  <a:pt x="828410" y="554362"/>
                </a:lnTo>
                <a:lnTo>
                  <a:pt x="822060" y="553040"/>
                </a:lnTo>
                <a:lnTo>
                  <a:pt x="816504" y="551983"/>
                </a:lnTo>
                <a:lnTo>
                  <a:pt x="810948" y="550397"/>
                </a:lnTo>
                <a:lnTo>
                  <a:pt x="805656" y="548546"/>
                </a:lnTo>
                <a:lnTo>
                  <a:pt x="801158" y="546432"/>
                </a:lnTo>
                <a:lnTo>
                  <a:pt x="796660" y="543788"/>
                </a:lnTo>
                <a:lnTo>
                  <a:pt x="792692" y="541409"/>
                </a:lnTo>
                <a:lnTo>
                  <a:pt x="788987" y="538766"/>
                </a:lnTo>
                <a:lnTo>
                  <a:pt x="785813" y="535594"/>
                </a:lnTo>
                <a:lnTo>
                  <a:pt x="782637" y="532422"/>
                </a:lnTo>
                <a:lnTo>
                  <a:pt x="780256" y="528721"/>
                </a:lnTo>
                <a:lnTo>
                  <a:pt x="777610" y="525021"/>
                </a:lnTo>
                <a:lnTo>
                  <a:pt x="775758" y="521056"/>
                </a:lnTo>
                <a:lnTo>
                  <a:pt x="774171" y="517091"/>
                </a:lnTo>
                <a:lnTo>
                  <a:pt x="773113" y="512597"/>
                </a:lnTo>
                <a:lnTo>
                  <a:pt x="772054" y="507839"/>
                </a:lnTo>
                <a:lnTo>
                  <a:pt x="771790" y="503081"/>
                </a:lnTo>
                <a:lnTo>
                  <a:pt x="771525" y="498059"/>
                </a:lnTo>
                <a:lnTo>
                  <a:pt x="771790" y="492508"/>
                </a:lnTo>
                <a:lnTo>
                  <a:pt x="772054" y="487221"/>
                </a:lnTo>
                <a:lnTo>
                  <a:pt x="772848" y="481935"/>
                </a:lnTo>
                <a:lnTo>
                  <a:pt x="773642" y="476912"/>
                </a:lnTo>
                <a:lnTo>
                  <a:pt x="774700" y="471626"/>
                </a:lnTo>
                <a:lnTo>
                  <a:pt x="775758" y="466603"/>
                </a:lnTo>
                <a:lnTo>
                  <a:pt x="779198" y="456030"/>
                </a:lnTo>
                <a:lnTo>
                  <a:pt x="783167" y="445457"/>
                </a:lnTo>
                <a:lnTo>
                  <a:pt x="787929" y="434355"/>
                </a:lnTo>
                <a:lnTo>
                  <a:pt x="799306" y="408979"/>
                </a:lnTo>
                <a:lnTo>
                  <a:pt x="805656" y="394441"/>
                </a:lnTo>
                <a:lnTo>
                  <a:pt x="812800" y="378581"/>
                </a:lnTo>
                <a:lnTo>
                  <a:pt x="819944" y="360606"/>
                </a:lnTo>
                <a:lnTo>
                  <a:pt x="827617" y="340781"/>
                </a:lnTo>
                <a:lnTo>
                  <a:pt x="835554" y="318577"/>
                </a:lnTo>
                <a:lnTo>
                  <a:pt x="843756" y="293466"/>
                </a:lnTo>
                <a:lnTo>
                  <a:pt x="847990" y="280249"/>
                </a:lnTo>
                <a:lnTo>
                  <a:pt x="851958" y="266239"/>
                </a:lnTo>
                <a:lnTo>
                  <a:pt x="856192" y="251437"/>
                </a:lnTo>
                <a:lnTo>
                  <a:pt x="860160" y="235577"/>
                </a:lnTo>
                <a:lnTo>
                  <a:pt x="864658" y="219981"/>
                </a:lnTo>
                <a:lnTo>
                  <a:pt x="869421" y="205178"/>
                </a:lnTo>
                <a:lnTo>
                  <a:pt x="874448" y="191698"/>
                </a:lnTo>
                <a:lnTo>
                  <a:pt x="880004" y="178745"/>
                </a:lnTo>
                <a:lnTo>
                  <a:pt x="885825" y="166586"/>
                </a:lnTo>
                <a:lnTo>
                  <a:pt x="891910" y="155748"/>
                </a:lnTo>
                <a:lnTo>
                  <a:pt x="898260" y="145175"/>
                </a:lnTo>
                <a:lnTo>
                  <a:pt x="904875" y="135659"/>
                </a:lnTo>
                <a:lnTo>
                  <a:pt x="911754" y="126672"/>
                </a:lnTo>
                <a:lnTo>
                  <a:pt x="918898" y="118477"/>
                </a:lnTo>
                <a:lnTo>
                  <a:pt x="926306" y="111076"/>
                </a:lnTo>
                <a:lnTo>
                  <a:pt x="933715" y="104203"/>
                </a:lnTo>
                <a:lnTo>
                  <a:pt x="941387" y="98124"/>
                </a:lnTo>
                <a:lnTo>
                  <a:pt x="949060" y="92308"/>
                </a:lnTo>
                <a:lnTo>
                  <a:pt x="956733" y="87286"/>
                </a:lnTo>
                <a:lnTo>
                  <a:pt x="964671" y="82528"/>
                </a:lnTo>
                <a:lnTo>
                  <a:pt x="972873" y="78563"/>
                </a:lnTo>
                <a:lnTo>
                  <a:pt x="980810" y="75127"/>
                </a:lnTo>
                <a:lnTo>
                  <a:pt x="988748" y="71955"/>
                </a:lnTo>
                <a:lnTo>
                  <a:pt x="996685" y="69312"/>
                </a:lnTo>
                <a:lnTo>
                  <a:pt x="1004887" y="66933"/>
                </a:lnTo>
                <a:lnTo>
                  <a:pt x="1012825" y="65082"/>
                </a:lnTo>
                <a:lnTo>
                  <a:pt x="1020763" y="63232"/>
                </a:lnTo>
                <a:lnTo>
                  <a:pt x="1028435" y="61910"/>
                </a:lnTo>
                <a:lnTo>
                  <a:pt x="1036373" y="61117"/>
                </a:lnTo>
                <a:lnTo>
                  <a:pt x="1044046" y="60060"/>
                </a:lnTo>
                <a:lnTo>
                  <a:pt x="1058863" y="59003"/>
                </a:lnTo>
                <a:lnTo>
                  <a:pt x="1072885" y="58738"/>
                </a:lnTo>
                <a:close/>
                <a:moveTo>
                  <a:pt x="1693732" y="0"/>
                </a:moveTo>
                <a:lnTo>
                  <a:pt x="1700606" y="265"/>
                </a:lnTo>
                <a:lnTo>
                  <a:pt x="1707216" y="795"/>
                </a:lnTo>
                <a:lnTo>
                  <a:pt x="1714090" y="1589"/>
                </a:lnTo>
                <a:lnTo>
                  <a:pt x="1720700" y="2914"/>
                </a:lnTo>
                <a:lnTo>
                  <a:pt x="1727574" y="4504"/>
                </a:lnTo>
                <a:lnTo>
                  <a:pt x="1734448" y="6358"/>
                </a:lnTo>
                <a:lnTo>
                  <a:pt x="1740793" y="8477"/>
                </a:lnTo>
                <a:lnTo>
                  <a:pt x="1747403" y="10862"/>
                </a:lnTo>
                <a:lnTo>
                  <a:pt x="1753748" y="14041"/>
                </a:lnTo>
                <a:lnTo>
                  <a:pt x="1760358" y="16955"/>
                </a:lnTo>
                <a:lnTo>
                  <a:pt x="1766439" y="20399"/>
                </a:lnTo>
                <a:lnTo>
                  <a:pt x="1772256" y="24373"/>
                </a:lnTo>
                <a:lnTo>
                  <a:pt x="1778072" y="28347"/>
                </a:lnTo>
                <a:lnTo>
                  <a:pt x="1783889" y="33116"/>
                </a:lnTo>
                <a:lnTo>
                  <a:pt x="1789441" y="38149"/>
                </a:lnTo>
                <a:lnTo>
                  <a:pt x="1794728" y="43183"/>
                </a:lnTo>
                <a:lnTo>
                  <a:pt x="1800016" y="48482"/>
                </a:lnTo>
                <a:lnTo>
                  <a:pt x="1805040" y="54310"/>
                </a:lnTo>
                <a:lnTo>
                  <a:pt x="1809534" y="60669"/>
                </a:lnTo>
                <a:lnTo>
                  <a:pt x="1813764" y="67027"/>
                </a:lnTo>
                <a:lnTo>
                  <a:pt x="1818259" y="73915"/>
                </a:lnTo>
                <a:lnTo>
                  <a:pt x="1821960" y="81333"/>
                </a:lnTo>
                <a:lnTo>
                  <a:pt x="1825662" y="88751"/>
                </a:lnTo>
                <a:lnTo>
                  <a:pt x="1828570" y="96434"/>
                </a:lnTo>
                <a:lnTo>
                  <a:pt x="1831743" y="104382"/>
                </a:lnTo>
                <a:lnTo>
                  <a:pt x="1834122" y="113125"/>
                </a:lnTo>
                <a:lnTo>
                  <a:pt x="1836237" y="121602"/>
                </a:lnTo>
                <a:lnTo>
                  <a:pt x="1838088" y="130875"/>
                </a:lnTo>
                <a:lnTo>
                  <a:pt x="1839674" y="140147"/>
                </a:lnTo>
                <a:lnTo>
                  <a:pt x="1840732" y="149950"/>
                </a:lnTo>
                <a:lnTo>
                  <a:pt x="1841261" y="160017"/>
                </a:lnTo>
                <a:lnTo>
                  <a:pt x="1841525" y="170349"/>
                </a:lnTo>
                <a:lnTo>
                  <a:pt x="1841261" y="177502"/>
                </a:lnTo>
                <a:lnTo>
                  <a:pt x="1841525" y="177502"/>
                </a:lnTo>
                <a:lnTo>
                  <a:pt x="1844962" y="177767"/>
                </a:lnTo>
                <a:lnTo>
                  <a:pt x="1848399" y="178562"/>
                </a:lnTo>
                <a:lnTo>
                  <a:pt x="1851307" y="179622"/>
                </a:lnTo>
                <a:lnTo>
                  <a:pt x="1854480" y="181211"/>
                </a:lnTo>
                <a:lnTo>
                  <a:pt x="1857653" y="183066"/>
                </a:lnTo>
                <a:lnTo>
                  <a:pt x="1860032" y="185185"/>
                </a:lnTo>
                <a:lnTo>
                  <a:pt x="1862941" y="187834"/>
                </a:lnTo>
                <a:lnTo>
                  <a:pt x="1865056" y="190484"/>
                </a:lnTo>
                <a:lnTo>
                  <a:pt x="1867171" y="193928"/>
                </a:lnTo>
                <a:lnTo>
                  <a:pt x="1869286" y="197372"/>
                </a:lnTo>
                <a:lnTo>
                  <a:pt x="1870872" y="201081"/>
                </a:lnTo>
                <a:lnTo>
                  <a:pt x="1871930" y="204790"/>
                </a:lnTo>
                <a:lnTo>
                  <a:pt x="1873252" y="208764"/>
                </a:lnTo>
                <a:lnTo>
                  <a:pt x="1874309" y="213003"/>
                </a:lnTo>
                <a:lnTo>
                  <a:pt x="1874574" y="217241"/>
                </a:lnTo>
                <a:lnTo>
                  <a:pt x="1874838" y="222010"/>
                </a:lnTo>
                <a:lnTo>
                  <a:pt x="1874574" y="226514"/>
                </a:lnTo>
                <a:lnTo>
                  <a:pt x="1873252" y="231018"/>
                </a:lnTo>
                <a:lnTo>
                  <a:pt x="1871665" y="235257"/>
                </a:lnTo>
                <a:lnTo>
                  <a:pt x="1869550" y="239230"/>
                </a:lnTo>
                <a:lnTo>
                  <a:pt x="1866906" y="243204"/>
                </a:lnTo>
                <a:lnTo>
                  <a:pt x="1863998" y="246648"/>
                </a:lnTo>
                <a:lnTo>
                  <a:pt x="1860561" y="250357"/>
                </a:lnTo>
                <a:lnTo>
                  <a:pt x="1856860" y="253537"/>
                </a:lnTo>
                <a:lnTo>
                  <a:pt x="1852894" y="256186"/>
                </a:lnTo>
                <a:lnTo>
                  <a:pt x="1848928" y="258570"/>
                </a:lnTo>
                <a:lnTo>
                  <a:pt x="1844698" y="261220"/>
                </a:lnTo>
                <a:lnTo>
                  <a:pt x="1840732" y="263074"/>
                </a:lnTo>
                <a:lnTo>
                  <a:pt x="1836502" y="264134"/>
                </a:lnTo>
                <a:lnTo>
                  <a:pt x="1832536" y="265458"/>
                </a:lnTo>
                <a:lnTo>
                  <a:pt x="1828570" y="265988"/>
                </a:lnTo>
                <a:lnTo>
                  <a:pt x="1824869" y="266518"/>
                </a:lnTo>
                <a:lnTo>
                  <a:pt x="1824604" y="266518"/>
                </a:lnTo>
                <a:lnTo>
                  <a:pt x="1819317" y="280559"/>
                </a:lnTo>
                <a:lnTo>
                  <a:pt x="1813500" y="294600"/>
                </a:lnTo>
                <a:lnTo>
                  <a:pt x="1807419" y="307847"/>
                </a:lnTo>
                <a:lnTo>
                  <a:pt x="1800281" y="320828"/>
                </a:lnTo>
                <a:lnTo>
                  <a:pt x="1793142" y="333015"/>
                </a:lnTo>
                <a:lnTo>
                  <a:pt x="1785211" y="344407"/>
                </a:lnTo>
                <a:lnTo>
                  <a:pt x="1781245" y="349971"/>
                </a:lnTo>
                <a:lnTo>
                  <a:pt x="1777279" y="355269"/>
                </a:lnTo>
                <a:lnTo>
                  <a:pt x="1772784" y="360303"/>
                </a:lnTo>
                <a:lnTo>
                  <a:pt x="1768554" y="365071"/>
                </a:lnTo>
                <a:lnTo>
                  <a:pt x="1764324" y="369840"/>
                </a:lnTo>
                <a:lnTo>
                  <a:pt x="1759829" y="374344"/>
                </a:lnTo>
                <a:lnTo>
                  <a:pt x="1755335" y="378318"/>
                </a:lnTo>
                <a:lnTo>
                  <a:pt x="1751104" y="382557"/>
                </a:lnTo>
                <a:lnTo>
                  <a:pt x="1746345" y="386266"/>
                </a:lnTo>
                <a:lnTo>
                  <a:pt x="1741851" y="389445"/>
                </a:lnTo>
                <a:lnTo>
                  <a:pt x="1736828" y="392624"/>
                </a:lnTo>
                <a:lnTo>
                  <a:pt x="1732333" y="395273"/>
                </a:lnTo>
                <a:lnTo>
                  <a:pt x="1727310" y="397923"/>
                </a:lnTo>
                <a:lnTo>
                  <a:pt x="1722551" y="400042"/>
                </a:lnTo>
                <a:lnTo>
                  <a:pt x="1717792" y="401896"/>
                </a:lnTo>
                <a:lnTo>
                  <a:pt x="1713033" y="403486"/>
                </a:lnTo>
                <a:lnTo>
                  <a:pt x="1708274" y="404546"/>
                </a:lnTo>
                <a:lnTo>
                  <a:pt x="1703250" y="405605"/>
                </a:lnTo>
                <a:lnTo>
                  <a:pt x="1698227" y="406135"/>
                </a:lnTo>
                <a:lnTo>
                  <a:pt x="1693732" y="406400"/>
                </a:lnTo>
                <a:lnTo>
                  <a:pt x="1688709" y="406135"/>
                </a:lnTo>
                <a:lnTo>
                  <a:pt x="1683950" y="405605"/>
                </a:lnTo>
                <a:lnTo>
                  <a:pt x="1678927" y="404546"/>
                </a:lnTo>
                <a:lnTo>
                  <a:pt x="1673903" y="403486"/>
                </a:lnTo>
                <a:lnTo>
                  <a:pt x="1669409" y="401896"/>
                </a:lnTo>
                <a:lnTo>
                  <a:pt x="1664385" y="400042"/>
                </a:lnTo>
                <a:lnTo>
                  <a:pt x="1659626" y="397923"/>
                </a:lnTo>
                <a:lnTo>
                  <a:pt x="1654867" y="395273"/>
                </a:lnTo>
                <a:lnTo>
                  <a:pt x="1650108" y="392359"/>
                </a:lnTo>
                <a:lnTo>
                  <a:pt x="1645349" y="389180"/>
                </a:lnTo>
                <a:lnTo>
                  <a:pt x="1640855" y="385736"/>
                </a:lnTo>
                <a:lnTo>
                  <a:pt x="1636096" y="382027"/>
                </a:lnTo>
                <a:lnTo>
                  <a:pt x="1631601" y="378318"/>
                </a:lnTo>
                <a:lnTo>
                  <a:pt x="1627107" y="374079"/>
                </a:lnTo>
                <a:lnTo>
                  <a:pt x="1622612" y="369840"/>
                </a:lnTo>
                <a:lnTo>
                  <a:pt x="1618382" y="365071"/>
                </a:lnTo>
                <a:lnTo>
                  <a:pt x="1613887" y="360303"/>
                </a:lnTo>
                <a:lnTo>
                  <a:pt x="1609921" y="355004"/>
                </a:lnTo>
                <a:lnTo>
                  <a:pt x="1605691" y="349706"/>
                </a:lnTo>
                <a:lnTo>
                  <a:pt x="1601725" y="344142"/>
                </a:lnTo>
                <a:lnTo>
                  <a:pt x="1594058" y="332750"/>
                </a:lnTo>
                <a:lnTo>
                  <a:pt x="1586655" y="320299"/>
                </a:lnTo>
                <a:lnTo>
                  <a:pt x="1579781" y="307317"/>
                </a:lnTo>
                <a:lnTo>
                  <a:pt x="1573436" y="294071"/>
                </a:lnTo>
                <a:lnTo>
                  <a:pt x="1567355" y="280294"/>
                </a:lnTo>
                <a:lnTo>
                  <a:pt x="1562332" y="265723"/>
                </a:lnTo>
                <a:lnTo>
                  <a:pt x="1558895" y="265193"/>
                </a:lnTo>
                <a:lnTo>
                  <a:pt x="1555193" y="263869"/>
                </a:lnTo>
                <a:lnTo>
                  <a:pt x="1551492" y="262809"/>
                </a:lnTo>
                <a:lnTo>
                  <a:pt x="1547526" y="260955"/>
                </a:lnTo>
                <a:lnTo>
                  <a:pt x="1543824" y="259100"/>
                </a:lnTo>
                <a:lnTo>
                  <a:pt x="1540123" y="256451"/>
                </a:lnTo>
                <a:lnTo>
                  <a:pt x="1536422" y="254066"/>
                </a:lnTo>
                <a:lnTo>
                  <a:pt x="1532984" y="251152"/>
                </a:lnTo>
                <a:lnTo>
                  <a:pt x="1529812" y="248238"/>
                </a:lnTo>
                <a:lnTo>
                  <a:pt x="1526904" y="245059"/>
                </a:lnTo>
                <a:lnTo>
                  <a:pt x="1523995" y="241350"/>
                </a:lnTo>
                <a:lnTo>
                  <a:pt x="1521880" y="237906"/>
                </a:lnTo>
                <a:lnTo>
                  <a:pt x="1520029" y="233932"/>
                </a:lnTo>
                <a:lnTo>
                  <a:pt x="1518708" y="230223"/>
                </a:lnTo>
                <a:lnTo>
                  <a:pt x="1517914" y="225984"/>
                </a:lnTo>
                <a:lnTo>
                  <a:pt x="1517650" y="222010"/>
                </a:lnTo>
                <a:lnTo>
                  <a:pt x="1517650" y="218036"/>
                </a:lnTo>
                <a:lnTo>
                  <a:pt x="1518179" y="214062"/>
                </a:lnTo>
                <a:lnTo>
                  <a:pt x="1518708" y="209823"/>
                </a:lnTo>
                <a:lnTo>
                  <a:pt x="1519765" y="206114"/>
                </a:lnTo>
                <a:lnTo>
                  <a:pt x="1520823" y="202405"/>
                </a:lnTo>
                <a:lnTo>
                  <a:pt x="1522145" y="199226"/>
                </a:lnTo>
                <a:lnTo>
                  <a:pt x="1523995" y="196047"/>
                </a:lnTo>
                <a:lnTo>
                  <a:pt x="1525846" y="192868"/>
                </a:lnTo>
                <a:lnTo>
                  <a:pt x="1527697" y="190219"/>
                </a:lnTo>
                <a:lnTo>
                  <a:pt x="1529812" y="187834"/>
                </a:lnTo>
                <a:lnTo>
                  <a:pt x="1532456" y="185185"/>
                </a:lnTo>
                <a:lnTo>
                  <a:pt x="1534835" y="183331"/>
                </a:lnTo>
                <a:lnTo>
                  <a:pt x="1537215" y="181476"/>
                </a:lnTo>
                <a:lnTo>
                  <a:pt x="1540123" y="179887"/>
                </a:lnTo>
                <a:lnTo>
                  <a:pt x="1542767" y="179092"/>
                </a:lnTo>
                <a:lnTo>
                  <a:pt x="1545940" y="178032"/>
                </a:lnTo>
                <a:lnTo>
                  <a:pt x="1545675" y="170349"/>
                </a:lnTo>
                <a:lnTo>
                  <a:pt x="1545940" y="160017"/>
                </a:lnTo>
                <a:lnTo>
                  <a:pt x="1546468" y="149950"/>
                </a:lnTo>
                <a:lnTo>
                  <a:pt x="1547526" y="140147"/>
                </a:lnTo>
                <a:lnTo>
                  <a:pt x="1548848" y="130875"/>
                </a:lnTo>
                <a:lnTo>
                  <a:pt x="1550698" y="121602"/>
                </a:lnTo>
                <a:lnTo>
                  <a:pt x="1553078" y="113125"/>
                </a:lnTo>
                <a:lnTo>
                  <a:pt x="1555722" y="104382"/>
                </a:lnTo>
                <a:lnTo>
                  <a:pt x="1558630" y="96434"/>
                </a:lnTo>
                <a:lnTo>
                  <a:pt x="1561803" y="88751"/>
                </a:lnTo>
                <a:lnTo>
                  <a:pt x="1565240" y="81333"/>
                </a:lnTo>
                <a:lnTo>
                  <a:pt x="1569206" y="73915"/>
                </a:lnTo>
                <a:lnTo>
                  <a:pt x="1573436" y="67027"/>
                </a:lnTo>
                <a:lnTo>
                  <a:pt x="1577666" y="60669"/>
                </a:lnTo>
                <a:lnTo>
                  <a:pt x="1582161" y="54310"/>
                </a:lnTo>
                <a:lnTo>
                  <a:pt x="1587184" y="48482"/>
                </a:lnTo>
                <a:lnTo>
                  <a:pt x="1592472" y="43183"/>
                </a:lnTo>
                <a:lnTo>
                  <a:pt x="1597760" y="38149"/>
                </a:lnTo>
                <a:lnTo>
                  <a:pt x="1603312" y="33116"/>
                </a:lnTo>
                <a:lnTo>
                  <a:pt x="1609128" y="28347"/>
                </a:lnTo>
                <a:lnTo>
                  <a:pt x="1614945" y="24373"/>
                </a:lnTo>
                <a:lnTo>
                  <a:pt x="1620761" y="20399"/>
                </a:lnTo>
                <a:lnTo>
                  <a:pt x="1627107" y="16955"/>
                </a:lnTo>
                <a:lnTo>
                  <a:pt x="1633452" y="14041"/>
                </a:lnTo>
                <a:lnTo>
                  <a:pt x="1639797" y="10862"/>
                </a:lnTo>
                <a:lnTo>
                  <a:pt x="1646407" y="8477"/>
                </a:lnTo>
                <a:lnTo>
                  <a:pt x="1653017" y="6358"/>
                </a:lnTo>
                <a:lnTo>
                  <a:pt x="1659626" y="4504"/>
                </a:lnTo>
                <a:lnTo>
                  <a:pt x="1666236" y="2914"/>
                </a:lnTo>
                <a:lnTo>
                  <a:pt x="1673110" y="1589"/>
                </a:lnTo>
                <a:lnTo>
                  <a:pt x="1679984" y="795"/>
                </a:lnTo>
                <a:lnTo>
                  <a:pt x="1686594" y="265"/>
                </a:lnTo>
                <a:lnTo>
                  <a:pt x="1693732" y="0"/>
                </a:lnTo>
                <a:close/>
                <a:moveTo>
                  <a:pt x="438151" y="0"/>
                </a:moveTo>
                <a:lnTo>
                  <a:pt x="444765" y="265"/>
                </a:lnTo>
                <a:lnTo>
                  <a:pt x="451645" y="795"/>
                </a:lnTo>
                <a:lnTo>
                  <a:pt x="458259" y="1589"/>
                </a:lnTo>
                <a:lnTo>
                  <a:pt x="465138" y="2914"/>
                </a:lnTo>
                <a:lnTo>
                  <a:pt x="472017" y="4504"/>
                </a:lnTo>
                <a:lnTo>
                  <a:pt x="478632" y="6358"/>
                </a:lnTo>
                <a:lnTo>
                  <a:pt x="485247" y="8477"/>
                </a:lnTo>
                <a:lnTo>
                  <a:pt x="491861" y="10862"/>
                </a:lnTo>
                <a:lnTo>
                  <a:pt x="498211" y="14041"/>
                </a:lnTo>
                <a:lnTo>
                  <a:pt x="504561" y="16955"/>
                </a:lnTo>
                <a:lnTo>
                  <a:pt x="510647" y="20399"/>
                </a:lnTo>
                <a:lnTo>
                  <a:pt x="516997" y="24373"/>
                </a:lnTo>
                <a:lnTo>
                  <a:pt x="522818" y="28347"/>
                </a:lnTo>
                <a:lnTo>
                  <a:pt x="528374" y="33116"/>
                </a:lnTo>
                <a:lnTo>
                  <a:pt x="533930" y="38149"/>
                </a:lnTo>
                <a:lnTo>
                  <a:pt x="539486" y="43183"/>
                </a:lnTo>
                <a:lnTo>
                  <a:pt x="544249" y="48482"/>
                </a:lnTo>
                <a:lnTo>
                  <a:pt x="549276" y="54310"/>
                </a:lnTo>
                <a:lnTo>
                  <a:pt x="554038" y="60669"/>
                </a:lnTo>
                <a:lnTo>
                  <a:pt x="558536" y="67027"/>
                </a:lnTo>
                <a:lnTo>
                  <a:pt x="562505" y="73915"/>
                </a:lnTo>
                <a:lnTo>
                  <a:pt x="566474" y="81333"/>
                </a:lnTo>
                <a:lnTo>
                  <a:pt x="569913" y="88751"/>
                </a:lnTo>
                <a:lnTo>
                  <a:pt x="573353" y="96434"/>
                </a:lnTo>
                <a:lnTo>
                  <a:pt x="575999" y="104382"/>
                </a:lnTo>
                <a:lnTo>
                  <a:pt x="578909" y="113125"/>
                </a:lnTo>
                <a:lnTo>
                  <a:pt x="581026" y="121602"/>
                </a:lnTo>
                <a:lnTo>
                  <a:pt x="582878" y="130875"/>
                </a:lnTo>
                <a:lnTo>
                  <a:pt x="584201" y="140147"/>
                </a:lnTo>
                <a:lnTo>
                  <a:pt x="585259" y="149950"/>
                </a:lnTo>
                <a:lnTo>
                  <a:pt x="586053" y="160017"/>
                </a:lnTo>
                <a:lnTo>
                  <a:pt x="586318" y="170349"/>
                </a:lnTo>
                <a:lnTo>
                  <a:pt x="586053" y="177502"/>
                </a:lnTo>
                <a:lnTo>
                  <a:pt x="586318" y="177502"/>
                </a:lnTo>
                <a:lnTo>
                  <a:pt x="589757" y="177767"/>
                </a:lnTo>
                <a:lnTo>
                  <a:pt x="592668" y="178562"/>
                </a:lnTo>
                <a:lnTo>
                  <a:pt x="596107" y="179622"/>
                </a:lnTo>
                <a:lnTo>
                  <a:pt x="599282" y="181211"/>
                </a:lnTo>
                <a:lnTo>
                  <a:pt x="601928" y="183066"/>
                </a:lnTo>
                <a:lnTo>
                  <a:pt x="604838" y="185185"/>
                </a:lnTo>
                <a:lnTo>
                  <a:pt x="607220" y="187834"/>
                </a:lnTo>
                <a:lnTo>
                  <a:pt x="609601" y="190484"/>
                </a:lnTo>
                <a:lnTo>
                  <a:pt x="611982" y="193928"/>
                </a:lnTo>
                <a:lnTo>
                  <a:pt x="613834" y="197372"/>
                </a:lnTo>
                <a:lnTo>
                  <a:pt x="615157" y="201081"/>
                </a:lnTo>
                <a:lnTo>
                  <a:pt x="616745" y="204790"/>
                </a:lnTo>
                <a:lnTo>
                  <a:pt x="617803" y="208764"/>
                </a:lnTo>
                <a:lnTo>
                  <a:pt x="618597" y="213003"/>
                </a:lnTo>
                <a:lnTo>
                  <a:pt x="619126" y="217241"/>
                </a:lnTo>
                <a:lnTo>
                  <a:pt x="619126" y="222010"/>
                </a:lnTo>
                <a:lnTo>
                  <a:pt x="618861" y="226514"/>
                </a:lnTo>
                <a:lnTo>
                  <a:pt x="618068" y="231018"/>
                </a:lnTo>
                <a:lnTo>
                  <a:pt x="616216" y="235257"/>
                </a:lnTo>
                <a:lnTo>
                  <a:pt x="614099" y="239230"/>
                </a:lnTo>
                <a:lnTo>
                  <a:pt x="611453" y="243204"/>
                </a:lnTo>
                <a:lnTo>
                  <a:pt x="608543" y="246648"/>
                </a:lnTo>
                <a:lnTo>
                  <a:pt x="605103" y="250357"/>
                </a:lnTo>
                <a:lnTo>
                  <a:pt x="601399" y="253537"/>
                </a:lnTo>
                <a:lnTo>
                  <a:pt x="597430" y="256186"/>
                </a:lnTo>
                <a:lnTo>
                  <a:pt x="593461" y="258570"/>
                </a:lnTo>
                <a:lnTo>
                  <a:pt x="589493" y="261220"/>
                </a:lnTo>
                <a:lnTo>
                  <a:pt x="584995" y="263074"/>
                </a:lnTo>
                <a:lnTo>
                  <a:pt x="581026" y="264134"/>
                </a:lnTo>
                <a:lnTo>
                  <a:pt x="577057" y="265458"/>
                </a:lnTo>
                <a:lnTo>
                  <a:pt x="573353" y="265988"/>
                </a:lnTo>
                <a:lnTo>
                  <a:pt x="569649" y="266518"/>
                </a:lnTo>
                <a:lnTo>
                  <a:pt x="569384" y="266518"/>
                </a:lnTo>
                <a:lnTo>
                  <a:pt x="564093" y="280559"/>
                </a:lnTo>
                <a:lnTo>
                  <a:pt x="558272" y="294600"/>
                </a:lnTo>
                <a:lnTo>
                  <a:pt x="551657" y="307847"/>
                </a:lnTo>
                <a:lnTo>
                  <a:pt x="545043" y="320828"/>
                </a:lnTo>
                <a:lnTo>
                  <a:pt x="537634" y="333015"/>
                </a:lnTo>
                <a:lnTo>
                  <a:pt x="529961" y="344407"/>
                </a:lnTo>
                <a:lnTo>
                  <a:pt x="525993" y="349971"/>
                </a:lnTo>
                <a:lnTo>
                  <a:pt x="521759" y="355269"/>
                </a:lnTo>
                <a:lnTo>
                  <a:pt x="517526" y="360303"/>
                </a:lnTo>
                <a:lnTo>
                  <a:pt x="513293" y="365071"/>
                </a:lnTo>
                <a:lnTo>
                  <a:pt x="508795" y="369840"/>
                </a:lnTo>
                <a:lnTo>
                  <a:pt x="504561" y="374344"/>
                </a:lnTo>
                <a:lnTo>
                  <a:pt x="500063" y="378318"/>
                </a:lnTo>
                <a:lnTo>
                  <a:pt x="495301" y="382557"/>
                </a:lnTo>
                <a:lnTo>
                  <a:pt x="490803" y="386266"/>
                </a:lnTo>
                <a:lnTo>
                  <a:pt x="486040" y="389445"/>
                </a:lnTo>
                <a:lnTo>
                  <a:pt x="481542" y="392624"/>
                </a:lnTo>
                <a:lnTo>
                  <a:pt x="476515" y="395273"/>
                </a:lnTo>
                <a:lnTo>
                  <a:pt x="472017" y="397923"/>
                </a:lnTo>
                <a:lnTo>
                  <a:pt x="466990" y="400042"/>
                </a:lnTo>
                <a:lnTo>
                  <a:pt x="462492" y="401896"/>
                </a:lnTo>
                <a:lnTo>
                  <a:pt x="457465" y="403486"/>
                </a:lnTo>
                <a:lnTo>
                  <a:pt x="452438" y="404546"/>
                </a:lnTo>
                <a:lnTo>
                  <a:pt x="447676" y="405605"/>
                </a:lnTo>
                <a:lnTo>
                  <a:pt x="442913" y="406135"/>
                </a:lnTo>
                <a:lnTo>
                  <a:pt x="438151" y="406400"/>
                </a:lnTo>
                <a:lnTo>
                  <a:pt x="433124" y="406135"/>
                </a:lnTo>
                <a:lnTo>
                  <a:pt x="428097" y="405605"/>
                </a:lnTo>
                <a:lnTo>
                  <a:pt x="423334" y="404546"/>
                </a:lnTo>
                <a:lnTo>
                  <a:pt x="418572" y="403486"/>
                </a:lnTo>
                <a:lnTo>
                  <a:pt x="413809" y="401896"/>
                </a:lnTo>
                <a:lnTo>
                  <a:pt x="408782" y="400042"/>
                </a:lnTo>
                <a:lnTo>
                  <a:pt x="404019" y="397923"/>
                </a:lnTo>
                <a:lnTo>
                  <a:pt x="399257" y="395273"/>
                </a:lnTo>
                <a:lnTo>
                  <a:pt x="394494" y="392359"/>
                </a:lnTo>
                <a:lnTo>
                  <a:pt x="389997" y="389180"/>
                </a:lnTo>
                <a:lnTo>
                  <a:pt x="384969" y="385736"/>
                </a:lnTo>
                <a:lnTo>
                  <a:pt x="380471" y="382027"/>
                </a:lnTo>
                <a:lnTo>
                  <a:pt x="375974" y="378318"/>
                </a:lnTo>
                <a:lnTo>
                  <a:pt x="371476" y="374079"/>
                </a:lnTo>
                <a:lnTo>
                  <a:pt x="367242" y="369840"/>
                </a:lnTo>
                <a:lnTo>
                  <a:pt x="362744" y="365071"/>
                </a:lnTo>
                <a:lnTo>
                  <a:pt x="358511" y="360303"/>
                </a:lnTo>
                <a:lnTo>
                  <a:pt x="354278" y="355004"/>
                </a:lnTo>
                <a:lnTo>
                  <a:pt x="350309" y="349706"/>
                </a:lnTo>
                <a:lnTo>
                  <a:pt x="346076" y="344142"/>
                </a:lnTo>
                <a:lnTo>
                  <a:pt x="338138" y="332750"/>
                </a:lnTo>
                <a:lnTo>
                  <a:pt x="330730" y="320299"/>
                </a:lnTo>
                <a:lnTo>
                  <a:pt x="324115" y="307317"/>
                </a:lnTo>
                <a:lnTo>
                  <a:pt x="317765" y="294071"/>
                </a:lnTo>
                <a:lnTo>
                  <a:pt x="311944" y="280294"/>
                </a:lnTo>
                <a:lnTo>
                  <a:pt x="306653" y="265723"/>
                </a:lnTo>
                <a:lnTo>
                  <a:pt x="302948" y="265193"/>
                </a:lnTo>
                <a:lnTo>
                  <a:pt x="299244" y="263869"/>
                </a:lnTo>
                <a:lnTo>
                  <a:pt x="295540" y="262809"/>
                </a:lnTo>
                <a:lnTo>
                  <a:pt x="291836" y="260955"/>
                </a:lnTo>
                <a:lnTo>
                  <a:pt x="288132" y="259100"/>
                </a:lnTo>
                <a:lnTo>
                  <a:pt x="284428" y="256451"/>
                </a:lnTo>
                <a:lnTo>
                  <a:pt x="280723" y="254066"/>
                </a:lnTo>
                <a:lnTo>
                  <a:pt x="277548" y="251152"/>
                </a:lnTo>
                <a:lnTo>
                  <a:pt x="274109" y="248238"/>
                </a:lnTo>
                <a:lnTo>
                  <a:pt x="271198" y="245059"/>
                </a:lnTo>
                <a:lnTo>
                  <a:pt x="268553" y="241350"/>
                </a:lnTo>
                <a:lnTo>
                  <a:pt x="266436" y="237906"/>
                </a:lnTo>
                <a:lnTo>
                  <a:pt x="264584" y="233932"/>
                </a:lnTo>
                <a:lnTo>
                  <a:pt x="263261" y="230223"/>
                </a:lnTo>
                <a:lnTo>
                  <a:pt x="262467" y="225984"/>
                </a:lnTo>
                <a:lnTo>
                  <a:pt x="261938" y="222010"/>
                </a:lnTo>
                <a:lnTo>
                  <a:pt x="261938" y="218036"/>
                </a:lnTo>
                <a:lnTo>
                  <a:pt x="262732" y="214062"/>
                </a:lnTo>
                <a:lnTo>
                  <a:pt x="263261" y="209823"/>
                </a:lnTo>
                <a:lnTo>
                  <a:pt x="264319" y="206114"/>
                </a:lnTo>
                <a:lnTo>
                  <a:pt x="265378" y="202405"/>
                </a:lnTo>
                <a:lnTo>
                  <a:pt x="266701" y="199226"/>
                </a:lnTo>
                <a:lnTo>
                  <a:pt x="268553" y="196047"/>
                </a:lnTo>
                <a:lnTo>
                  <a:pt x="270140" y="192868"/>
                </a:lnTo>
                <a:lnTo>
                  <a:pt x="272257" y="190219"/>
                </a:lnTo>
                <a:lnTo>
                  <a:pt x="274373" y="187834"/>
                </a:lnTo>
                <a:lnTo>
                  <a:pt x="276490" y="185185"/>
                </a:lnTo>
                <a:lnTo>
                  <a:pt x="278871" y="183331"/>
                </a:lnTo>
                <a:lnTo>
                  <a:pt x="281782" y="181476"/>
                </a:lnTo>
                <a:lnTo>
                  <a:pt x="284428" y="179887"/>
                </a:lnTo>
                <a:lnTo>
                  <a:pt x="287338" y="179092"/>
                </a:lnTo>
                <a:lnTo>
                  <a:pt x="290513" y="178032"/>
                </a:lnTo>
                <a:lnTo>
                  <a:pt x="289984" y="170349"/>
                </a:lnTo>
                <a:lnTo>
                  <a:pt x="289984" y="160017"/>
                </a:lnTo>
                <a:lnTo>
                  <a:pt x="291042" y="149950"/>
                </a:lnTo>
                <a:lnTo>
                  <a:pt x="291836" y="140147"/>
                </a:lnTo>
                <a:lnTo>
                  <a:pt x="293423" y="130875"/>
                </a:lnTo>
                <a:lnTo>
                  <a:pt x="295276" y="121602"/>
                </a:lnTo>
                <a:lnTo>
                  <a:pt x="297392" y="113125"/>
                </a:lnTo>
                <a:lnTo>
                  <a:pt x="300038" y="104382"/>
                </a:lnTo>
                <a:lnTo>
                  <a:pt x="302948" y="96434"/>
                </a:lnTo>
                <a:lnTo>
                  <a:pt x="306123" y="88751"/>
                </a:lnTo>
                <a:lnTo>
                  <a:pt x="309828" y="81333"/>
                </a:lnTo>
                <a:lnTo>
                  <a:pt x="313532" y="73915"/>
                </a:lnTo>
                <a:lnTo>
                  <a:pt x="317765" y="67027"/>
                </a:lnTo>
                <a:lnTo>
                  <a:pt x="322263" y="60669"/>
                </a:lnTo>
                <a:lnTo>
                  <a:pt x="326761" y="54310"/>
                </a:lnTo>
                <a:lnTo>
                  <a:pt x="331788" y="48482"/>
                </a:lnTo>
                <a:lnTo>
                  <a:pt x="336551" y="43183"/>
                </a:lnTo>
                <a:lnTo>
                  <a:pt x="342107" y="38149"/>
                </a:lnTo>
                <a:lnTo>
                  <a:pt x="347663" y="33116"/>
                </a:lnTo>
                <a:lnTo>
                  <a:pt x="353219" y="28347"/>
                </a:lnTo>
                <a:lnTo>
                  <a:pt x="359040" y="24373"/>
                </a:lnTo>
                <a:lnTo>
                  <a:pt x="365390" y="20399"/>
                </a:lnTo>
                <a:lnTo>
                  <a:pt x="371476" y="16955"/>
                </a:lnTo>
                <a:lnTo>
                  <a:pt x="377826" y="14041"/>
                </a:lnTo>
                <a:lnTo>
                  <a:pt x="384176" y="10862"/>
                </a:lnTo>
                <a:lnTo>
                  <a:pt x="390790" y="8477"/>
                </a:lnTo>
                <a:lnTo>
                  <a:pt x="397405" y="6358"/>
                </a:lnTo>
                <a:lnTo>
                  <a:pt x="404019" y="4504"/>
                </a:lnTo>
                <a:lnTo>
                  <a:pt x="410899" y="2914"/>
                </a:lnTo>
                <a:lnTo>
                  <a:pt x="417778" y="1589"/>
                </a:lnTo>
                <a:lnTo>
                  <a:pt x="424392" y="795"/>
                </a:lnTo>
                <a:lnTo>
                  <a:pt x="431272" y="265"/>
                </a:lnTo>
                <a:lnTo>
                  <a:pt x="43815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6" name="KSO_Shape">
            <a:extLst>
              <a:ext uri="{FF2B5EF4-FFF2-40B4-BE49-F238E27FC236}">
                <a16:creationId xmlns:a16="http://schemas.microsoft.com/office/drawing/2014/main" id="{62D9777E-0830-4A91-996B-E65A33208F8C}"/>
              </a:ext>
            </a:extLst>
          </p:cNvPr>
          <p:cNvSpPr>
            <a:spLocks/>
          </p:cNvSpPr>
          <p:nvPr/>
        </p:nvSpPr>
        <p:spPr bwMode="auto">
          <a:xfrm>
            <a:off x="9199236" y="4479763"/>
            <a:ext cx="480755" cy="342137"/>
          </a:xfrm>
          <a:custGeom>
            <a:avLst/>
            <a:gdLst>
              <a:gd name="T0" fmla="*/ 1091648 w 2509838"/>
              <a:gd name="T1" fmla="*/ 1608111 h 1787526"/>
              <a:gd name="T2" fmla="*/ 1364673 w 2509838"/>
              <a:gd name="T3" fmla="*/ 1644625 h 1787526"/>
              <a:gd name="T4" fmla="*/ 1419551 w 2509838"/>
              <a:gd name="T5" fmla="*/ 1603152 h 1787526"/>
              <a:gd name="T6" fmla="*/ 2438407 w 2509838"/>
              <a:gd name="T7" fmla="*/ 1567539 h 1787526"/>
              <a:gd name="T8" fmla="*/ 2487842 w 2509838"/>
              <a:gd name="T9" fmla="*/ 1592108 h 1787526"/>
              <a:gd name="T10" fmla="*/ 2509611 w 2509838"/>
              <a:gd name="T11" fmla="*/ 1640568 h 1787526"/>
              <a:gd name="T12" fmla="*/ 2495552 w 2509838"/>
              <a:gd name="T13" fmla="*/ 1753040 h 1787526"/>
              <a:gd name="T14" fmla="*/ 2450426 w 2509838"/>
              <a:gd name="T15" fmla="*/ 1783920 h 1787526"/>
              <a:gd name="T16" fmla="*/ 55558 w 2509838"/>
              <a:gd name="T17" fmla="*/ 1782793 h 1787526"/>
              <a:gd name="T18" fmla="*/ 12472 w 2509838"/>
              <a:gd name="T19" fmla="*/ 1750110 h 1787526"/>
              <a:gd name="T20" fmla="*/ 680 w 2509838"/>
              <a:gd name="T21" fmla="*/ 1636736 h 1787526"/>
              <a:gd name="T22" fmla="*/ 24717 w 2509838"/>
              <a:gd name="T23" fmla="*/ 1589628 h 1787526"/>
              <a:gd name="T24" fmla="*/ 75740 w 2509838"/>
              <a:gd name="T25" fmla="*/ 1567089 h 1787526"/>
              <a:gd name="T26" fmla="*/ 933501 w 2509838"/>
              <a:gd name="T27" fmla="*/ 749091 h 1787526"/>
              <a:gd name="T28" fmla="*/ 932155 w 2509838"/>
              <a:gd name="T29" fmla="*/ 1160902 h 1787526"/>
              <a:gd name="T30" fmla="*/ 829865 w 2509838"/>
              <a:gd name="T31" fmla="*/ 1167944 h 1787526"/>
              <a:gd name="T32" fmla="*/ 814387 w 2509838"/>
              <a:gd name="T33" fmla="*/ 760448 h 1787526"/>
              <a:gd name="T34" fmla="*/ 837043 w 2509838"/>
              <a:gd name="T35" fmla="*/ 738188 h 1787526"/>
              <a:gd name="T36" fmla="*/ 1416304 w 2509838"/>
              <a:gd name="T37" fmla="*/ 686474 h 1787526"/>
              <a:gd name="T38" fmla="*/ 1412034 w 2509838"/>
              <a:gd name="T39" fmla="*/ 1161601 h 1787526"/>
              <a:gd name="T40" fmla="*/ 1308659 w 2509838"/>
              <a:gd name="T41" fmla="*/ 1166588 h 1787526"/>
              <a:gd name="T42" fmla="*/ 1296074 w 2509838"/>
              <a:gd name="T43" fmla="*/ 694181 h 1787526"/>
              <a:gd name="T44" fmla="*/ 988416 w 2509838"/>
              <a:gd name="T45" fmla="*/ 671513 h 1787526"/>
              <a:gd name="T46" fmla="*/ 1088565 w 2509838"/>
              <a:gd name="T47" fmla="*/ 688968 h 1787526"/>
              <a:gd name="T48" fmla="*/ 1081281 w 2509838"/>
              <a:gd name="T49" fmla="*/ 1163414 h 1787526"/>
              <a:gd name="T50" fmla="*/ 976581 w 2509838"/>
              <a:gd name="T51" fmla="*/ 1165228 h 1787526"/>
              <a:gd name="T52" fmla="*/ 966338 w 2509838"/>
              <a:gd name="T53" fmla="*/ 691461 h 1787526"/>
              <a:gd name="T54" fmla="*/ 1546133 w 2509838"/>
              <a:gd name="T55" fmla="*/ 590550 h 1787526"/>
              <a:gd name="T56" fmla="*/ 1571170 w 2509838"/>
              <a:gd name="T57" fmla="*/ 617105 h 1787526"/>
              <a:gd name="T58" fmla="*/ 1558196 w 2509838"/>
              <a:gd name="T59" fmla="*/ 1165903 h 1787526"/>
              <a:gd name="T60" fmla="*/ 1453496 w 2509838"/>
              <a:gd name="T61" fmla="*/ 1160229 h 1787526"/>
              <a:gd name="T62" fmla="*/ 1449399 w 2509838"/>
              <a:gd name="T63" fmla="*/ 608026 h 1787526"/>
              <a:gd name="T64" fmla="*/ 1229322 w 2509838"/>
              <a:gd name="T65" fmla="*/ 590777 h 1787526"/>
              <a:gd name="T66" fmla="*/ 1252538 w 2509838"/>
              <a:gd name="T67" fmla="*/ 620282 h 1787526"/>
              <a:gd name="T68" fmla="*/ 1236833 w 2509838"/>
              <a:gd name="T69" fmla="*/ 1167492 h 1787526"/>
              <a:gd name="T70" fmla="*/ 1132815 w 2509838"/>
              <a:gd name="T71" fmla="*/ 1157959 h 1787526"/>
              <a:gd name="T72" fmla="*/ 1131450 w 2509838"/>
              <a:gd name="T73" fmla="*/ 605303 h 1787526"/>
              <a:gd name="T74" fmla="*/ 1713065 w 2509838"/>
              <a:gd name="T75" fmla="*/ 508680 h 1787526"/>
              <a:gd name="T76" fmla="*/ 1733550 w 2509838"/>
              <a:gd name="T77" fmla="*/ 545860 h 1787526"/>
              <a:gd name="T78" fmla="*/ 1715797 w 2509838"/>
              <a:gd name="T79" fmla="*/ 1168174 h 1787526"/>
              <a:gd name="T80" fmla="*/ 1612689 w 2509838"/>
              <a:gd name="T81" fmla="*/ 1153438 h 1787526"/>
              <a:gd name="T82" fmla="*/ 1614055 w 2509838"/>
              <a:gd name="T83" fmla="*/ 521829 h 1787526"/>
              <a:gd name="T84" fmla="*/ 1733550 w 2509838"/>
              <a:gd name="T85" fmla="*/ 464215 h 1787526"/>
              <a:gd name="T86" fmla="*/ 1501548 w 2509838"/>
              <a:gd name="T87" fmla="*/ 379141 h 1787526"/>
              <a:gd name="T88" fmla="*/ 188232 w 2509838"/>
              <a:gd name="T89" fmla="*/ 103187 h 1787526"/>
              <a:gd name="T90" fmla="*/ 158976 w 2509838"/>
              <a:gd name="T91" fmla="*/ 139700 h 1787526"/>
              <a:gd name="T92" fmla="*/ 160110 w 2509838"/>
              <a:gd name="T93" fmla="*/ 1353684 h 1787526"/>
              <a:gd name="T94" fmla="*/ 191407 w 2509838"/>
              <a:gd name="T95" fmla="*/ 1389063 h 1787526"/>
              <a:gd name="T96" fmla="*/ 2288041 w 2509838"/>
              <a:gd name="T97" fmla="*/ 1398588 h 1787526"/>
              <a:gd name="T98" fmla="*/ 2332945 w 2509838"/>
              <a:gd name="T99" fmla="*/ 1378857 h 1787526"/>
              <a:gd name="T100" fmla="*/ 2354036 w 2509838"/>
              <a:gd name="T101" fmla="*/ 1337129 h 1787526"/>
              <a:gd name="T102" fmla="*/ 2343830 w 2509838"/>
              <a:gd name="T103" fmla="*/ 124505 h 1787526"/>
              <a:gd name="T104" fmla="*/ 2305957 w 2509838"/>
              <a:gd name="T105" fmla="*/ 95704 h 1787526"/>
              <a:gd name="T106" fmla="*/ 2436813 w 2509838"/>
              <a:gd name="T107" fmla="*/ 680 h 1787526"/>
              <a:gd name="T108" fmla="*/ 2486479 w 2509838"/>
              <a:gd name="T109" fmla="*/ 25400 h 1787526"/>
              <a:gd name="T110" fmla="*/ 2508250 w 2509838"/>
              <a:gd name="T111" fmla="*/ 74159 h 1787526"/>
              <a:gd name="T112" fmla="*/ 2493963 w 2509838"/>
              <a:gd name="T113" fmla="*/ 1455965 h 1787526"/>
              <a:gd name="T114" fmla="*/ 2449286 w 2509838"/>
              <a:gd name="T115" fmla="*/ 1487034 h 1787526"/>
              <a:gd name="T116" fmla="*/ 57150 w 2509838"/>
              <a:gd name="T117" fmla="*/ 1485674 h 1787526"/>
              <a:gd name="T118" fmla="*/ 13833 w 2509838"/>
              <a:gd name="T119" fmla="*/ 1452790 h 1787526"/>
              <a:gd name="T120" fmla="*/ 2041 w 2509838"/>
              <a:gd name="T121" fmla="*/ 70304 h 1787526"/>
              <a:gd name="T122" fmla="*/ 26307 w 2509838"/>
              <a:gd name="T123" fmla="*/ 22905 h 1787526"/>
              <a:gd name="T124" fmla="*/ 77333 w 2509838"/>
              <a:gd name="T125" fmla="*/ 227 h 1787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09838" h="1787526">
                <a:moveTo>
                  <a:pt x="80048" y="1566863"/>
                </a:moveTo>
                <a:lnTo>
                  <a:pt x="84357" y="1566863"/>
                </a:lnTo>
                <a:lnTo>
                  <a:pt x="1096637" y="1566863"/>
                </a:lnTo>
                <a:lnTo>
                  <a:pt x="1094823" y="1569568"/>
                </a:lnTo>
                <a:lnTo>
                  <a:pt x="1093235" y="1572498"/>
                </a:lnTo>
                <a:lnTo>
                  <a:pt x="1092102" y="1575879"/>
                </a:lnTo>
                <a:lnTo>
                  <a:pt x="1090968" y="1579035"/>
                </a:lnTo>
                <a:lnTo>
                  <a:pt x="1090287" y="1582415"/>
                </a:lnTo>
                <a:lnTo>
                  <a:pt x="1089607" y="1585571"/>
                </a:lnTo>
                <a:lnTo>
                  <a:pt x="1089380" y="1589177"/>
                </a:lnTo>
                <a:lnTo>
                  <a:pt x="1089154" y="1592558"/>
                </a:lnTo>
                <a:lnTo>
                  <a:pt x="1089380" y="1597968"/>
                </a:lnTo>
                <a:lnTo>
                  <a:pt x="1090287" y="1603152"/>
                </a:lnTo>
                <a:lnTo>
                  <a:pt x="1091648" y="1608111"/>
                </a:lnTo>
                <a:lnTo>
                  <a:pt x="1093689" y="1612844"/>
                </a:lnTo>
                <a:lnTo>
                  <a:pt x="1095957" y="1617352"/>
                </a:lnTo>
                <a:lnTo>
                  <a:pt x="1098678" y="1621634"/>
                </a:lnTo>
                <a:lnTo>
                  <a:pt x="1101853" y="1625692"/>
                </a:lnTo>
                <a:lnTo>
                  <a:pt x="1105481" y="1629523"/>
                </a:lnTo>
                <a:lnTo>
                  <a:pt x="1109563" y="1632679"/>
                </a:lnTo>
                <a:lnTo>
                  <a:pt x="1113871" y="1635834"/>
                </a:lnTo>
                <a:lnTo>
                  <a:pt x="1118633" y="1638314"/>
                </a:lnTo>
                <a:lnTo>
                  <a:pt x="1123395" y="1640568"/>
                </a:lnTo>
                <a:lnTo>
                  <a:pt x="1128611" y="1642371"/>
                </a:lnTo>
                <a:lnTo>
                  <a:pt x="1134053" y="1643498"/>
                </a:lnTo>
                <a:lnTo>
                  <a:pt x="1139496" y="1644174"/>
                </a:lnTo>
                <a:lnTo>
                  <a:pt x="1145391" y="1644625"/>
                </a:lnTo>
                <a:lnTo>
                  <a:pt x="1364673" y="1644625"/>
                </a:lnTo>
                <a:lnTo>
                  <a:pt x="1370343" y="1644174"/>
                </a:lnTo>
                <a:lnTo>
                  <a:pt x="1376012" y="1643498"/>
                </a:lnTo>
                <a:lnTo>
                  <a:pt x="1381227" y="1642371"/>
                </a:lnTo>
                <a:lnTo>
                  <a:pt x="1386443" y="1640568"/>
                </a:lnTo>
                <a:lnTo>
                  <a:pt x="1391432" y="1638314"/>
                </a:lnTo>
                <a:lnTo>
                  <a:pt x="1396194" y="1635834"/>
                </a:lnTo>
                <a:lnTo>
                  <a:pt x="1400502" y="1632679"/>
                </a:lnTo>
                <a:lnTo>
                  <a:pt x="1404357" y="1629523"/>
                </a:lnTo>
                <a:lnTo>
                  <a:pt x="1407986" y="1625692"/>
                </a:lnTo>
                <a:lnTo>
                  <a:pt x="1411160" y="1621634"/>
                </a:lnTo>
                <a:lnTo>
                  <a:pt x="1414108" y="1617352"/>
                </a:lnTo>
                <a:lnTo>
                  <a:pt x="1416376" y="1612844"/>
                </a:lnTo>
                <a:lnTo>
                  <a:pt x="1418417" y="1608111"/>
                </a:lnTo>
                <a:lnTo>
                  <a:pt x="1419551" y="1603152"/>
                </a:lnTo>
                <a:lnTo>
                  <a:pt x="1420684" y="1597968"/>
                </a:lnTo>
                <a:lnTo>
                  <a:pt x="1420911" y="1592558"/>
                </a:lnTo>
                <a:lnTo>
                  <a:pt x="1420684" y="1589177"/>
                </a:lnTo>
                <a:lnTo>
                  <a:pt x="1420231" y="1585571"/>
                </a:lnTo>
                <a:lnTo>
                  <a:pt x="1419551" y="1582415"/>
                </a:lnTo>
                <a:lnTo>
                  <a:pt x="1418870" y="1579035"/>
                </a:lnTo>
                <a:lnTo>
                  <a:pt x="1417737" y="1575879"/>
                </a:lnTo>
                <a:lnTo>
                  <a:pt x="1416603" y="1572498"/>
                </a:lnTo>
                <a:lnTo>
                  <a:pt x="1415015" y="1569568"/>
                </a:lnTo>
                <a:lnTo>
                  <a:pt x="1413201" y="1566863"/>
                </a:lnTo>
                <a:lnTo>
                  <a:pt x="2425481" y="1566863"/>
                </a:lnTo>
                <a:lnTo>
                  <a:pt x="2429790" y="1566863"/>
                </a:lnTo>
                <a:lnTo>
                  <a:pt x="2434099" y="1567089"/>
                </a:lnTo>
                <a:lnTo>
                  <a:pt x="2438407" y="1567539"/>
                </a:lnTo>
                <a:lnTo>
                  <a:pt x="2442489" y="1568216"/>
                </a:lnTo>
                <a:lnTo>
                  <a:pt x="2446571" y="1569117"/>
                </a:lnTo>
                <a:lnTo>
                  <a:pt x="2450426" y="1570244"/>
                </a:lnTo>
                <a:lnTo>
                  <a:pt x="2454507" y="1571596"/>
                </a:lnTo>
                <a:lnTo>
                  <a:pt x="2458362" y="1572723"/>
                </a:lnTo>
                <a:lnTo>
                  <a:pt x="2462217" y="1574301"/>
                </a:lnTo>
                <a:lnTo>
                  <a:pt x="2465619" y="1576104"/>
                </a:lnTo>
                <a:lnTo>
                  <a:pt x="2469247" y="1578133"/>
                </a:lnTo>
                <a:lnTo>
                  <a:pt x="2472422" y="1580162"/>
                </a:lnTo>
                <a:lnTo>
                  <a:pt x="2476050" y="1581965"/>
                </a:lnTo>
                <a:lnTo>
                  <a:pt x="2478998" y="1584669"/>
                </a:lnTo>
                <a:lnTo>
                  <a:pt x="2482173" y="1586923"/>
                </a:lnTo>
                <a:lnTo>
                  <a:pt x="2485121" y="1589628"/>
                </a:lnTo>
                <a:lnTo>
                  <a:pt x="2487842" y="1592108"/>
                </a:lnTo>
                <a:lnTo>
                  <a:pt x="2490336" y="1595038"/>
                </a:lnTo>
                <a:lnTo>
                  <a:pt x="2492831" y="1597968"/>
                </a:lnTo>
                <a:lnTo>
                  <a:pt x="2495552" y="1601123"/>
                </a:lnTo>
                <a:lnTo>
                  <a:pt x="2497366" y="1604054"/>
                </a:lnTo>
                <a:lnTo>
                  <a:pt x="2499407" y="1607434"/>
                </a:lnTo>
                <a:lnTo>
                  <a:pt x="2501448" y="1610815"/>
                </a:lnTo>
                <a:lnTo>
                  <a:pt x="2503035" y="1614196"/>
                </a:lnTo>
                <a:lnTo>
                  <a:pt x="2504623" y="1618028"/>
                </a:lnTo>
                <a:lnTo>
                  <a:pt x="2505983" y="1621409"/>
                </a:lnTo>
                <a:lnTo>
                  <a:pt x="2507117" y="1625241"/>
                </a:lnTo>
                <a:lnTo>
                  <a:pt x="2508024" y="1629073"/>
                </a:lnTo>
                <a:lnTo>
                  <a:pt x="2508704" y="1632679"/>
                </a:lnTo>
                <a:lnTo>
                  <a:pt x="2509385" y="1636736"/>
                </a:lnTo>
                <a:lnTo>
                  <a:pt x="2509611" y="1640568"/>
                </a:lnTo>
                <a:lnTo>
                  <a:pt x="2509838" y="1644625"/>
                </a:lnTo>
                <a:lnTo>
                  <a:pt x="2509838" y="1709764"/>
                </a:lnTo>
                <a:lnTo>
                  <a:pt x="2509611" y="1713822"/>
                </a:lnTo>
                <a:lnTo>
                  <a:pt x="2509385" y="1717428"/>
                </a:lnTo>
                <a:lnTo>
                  <a:pt x="2508704" y="1721485"/>
                </a:lnTo>
                <a:lnTo>
                  <a:pt x="2508024" y="1725317"/>
                </a:lnTo>
                <a:lnTo>
                  <a:pt x="2507117" y="1729148"/>
                </a:lnTo>
                <a:lnTo>
                  <a:pt x="2505983" y="1732755"/>
                </a:lnTo>
                <a:lnTo>
                  <a:pt x="2504623" y="1736361"/>
                </a:lnTo>
                <a:lnTo>
                  <a:pt x="2503035" y="1740193"/>
                </a:lnTo>
                <a:lnTo>
                  <a:pt x="2501448" y="1743348"/>
                </a:lnTo>
                <a:lnTo>
                  <a:pt x="2499407" y="1746955"/>
                </a:lnTo>
                <a:lnTo>
                  <a:pt x="2497366" y="1750110"/>
                </a:lnTo>
                <a:lnTo>
                  <a:pt x="2495552" y="1753040"/>
                </a:lnTo>
                <a:lnTo>
                  <a:pt x="2492831" y="1756421"/>
                </a:lnTo>
                <a:lnTo>
                  <a:pt x="2490336" y="1759126"/>
                </a:lnTo>
                <a:lnTo>
                  <a:pt x="2487842" y="1762282"/>
                </a:lnTo>
                <a:lnTo>
                  <a:pt x="2485121" y="1764761"/>
                </a:lnTo>
                <a:lnTo>
                  <a:pt x="2482173" y="1767466"/>
                </a:lnTo>
                <a:lnTo>
                  <a:pt x="2478998" y="1769720"/>
                </a:lnTo>
                <a:lnTo>
                  <a:pt x="2476050" y="1772199"/>
                </a:lnTo>
                <a:lnTo>
                  <a:pt x="2472422" y="1774228"/>
                </a:lnTo>
                <a:lnTo>
                  <a:pt x="2469247" y="1776256"/>
                </a:lnTo>
                <a:lnTo>
                  <a:pt x="2465619" y="1778285"/>
                </a:lnTo>
                <a:lnTo>
                  <a:pt x="2462217" y="1780088"/>
                </a:lnTo>
                <a:lnTo>
                  <a:pt x="2458362" y="1781440"/>
                </a:lnTo>
                <a:lnTo>
                  <a:pt x="2454507" y="1782793"/>
                </a:lnTo>
                <a:lnTo>
                  <a:pt x="2450426" y="1783920"/>
                </a:lnTo>
                <a:lnTo>
                  <a:pt x="2446571" y="1785272"/>
                </a:lnTo>
                <a:lnTo>
                  <a:pt x="2442489" y="1785948"/>
                </a:lnTo>
                <a:lnTo>
                  <a:pt x="2438407" y="1786850"/>
                </a:lnTo>
                <a:lnTo>
                  <a:pt x="2434099" y="1787301"/>
                </a:lnTo>
                <a:lnTo>
                  <a:pt x="2429790" y="1787526"/>
                </a:lnTo>
                <a:lnTo>
                  <a:pt x="2425481" y="1787526"/>
                </a:lnTo>
                <a:lnTo>
                  <a:pt x="84357" y="1787526"/>
                </a:lnTo>
                <a:lnTo>
                  <a:pt x="80048" y="1787526"/>
                </a:lnTo>
                <a:lnTo>
                  <a:pt x="75740" y="1787301"/>
                </a:lnTo>
                <a:lnTo>
                  <a:pt x="71431" y="1786850"/>
                </a:lnTo>
                <a:lnTo>
                  <a:pt x="67349" y="1785948"/>
                </a:lnTo>
                <a:lnTo>
                  <a:pt x="63494" y="1785272"/>
                </a:lnTo>
                <a:lnTo>
                  <a:pt x="59413" y="1783920"/>
                </a:lnTo>
                <a:lnTo>
                  <a:pt x="55558" y="1782793"/>
                </a:lnTo>
                <a:lnTo>
                  <a:pt x="51476" y="1781440"/>
                </a:lnTo>
                <a:lnTo>
                  <a:pt x="48074" y="1780088"/>
                </a:lnTo>
                <a:lnTo>
                  <a:pt x="44219" y="1778285"/>
                </a:lnTo>
                <a:lnTo>
                  <a:pt x="40591" y="1776256"/>
                </a:lnTo>
                <a:lnTo>
                  <a:pt x="37416" y="1774228"/>
                </a:lnTo>
                <a:lnTo>
                  <a:pt x="33788" y="1772199"/>
                </a:lnTo>
                <a:lnTo>
                  <a:pt x="30840" y="1769720"/>
                </a:lnTo>
                <a:lnTo>
                  <a:pt x="27892" y="1767466"/>
                </a:lnTo>
                <a:lnTo>
                  <a:pt x="24717" y="1764761"/>
                </a:lnTo>
                <a:lnTo>
                  <a:pt x="21996" y="1762282"/>
                </a:lnTo>
                <a:lnTo>
                  <a:pt x="19502" y="1759126"/>
                </a:lnTo>
                <a:lnTo>
                  <a:pt x="17007" y="1756421"/>
                </a:lnTo>
                <a:lnTo>
                  <a:pt x="14513" y="1753040"/>
                </a:lnTo>
                <a:lnTo>
                  <a:pt x="12472" y="1750110"/>
                </a:lnTo>
                <a:lnTo>
                  <a:pt x="10431" y="1746955"/>
                </a:lnTo>
                <a:lnTo>
                  <a:pt x="8390" y="1743348"/>
                </a:lnTo>
                <a:lnTo>
                  <a:pt x="6803" y="1740193"/>
                </a:lnTo>
                <a:lnTo>
                  <a:pt x="5442" y="1736361"/>
                </a:lnTo>
                <a:lnTo>
                  <a:pt x="3855" y="1732755"/>
                </a:lnTo>
                <a:lnTo>
                  <a:pt x="2948" y="1729148"/>
                </a:lnTo>
                <a:lnTo>
                  <a:pt x="1814" y="1725317"/>
                </a:lnTo>
                <a:lnTo>
                  <a:pt x="1134" y="1721485"/>
                </a:lnTo>
                <a:lnTo>
                  <a:pt x="680" y="1717428"/>
                </a:lnTo>
                <a:lnTo>
                  <a:pt x="227" y="1713822"/>
                </a:lnTo>
                <a:lnTo>
                  <a:pt x="0" y="1709764"/>
                </a:lnTo>
                <a:lnTo>
                  <a:pt x="0" y="1644625"/>
                </a:lnTo>
                <a:lnTo>
                  <a:pt x="227" y="1640568"/>
                </a:lnTo>
                <a:lnTo>
                  <a:pt x="680" y="1636736"/>
                </a:lnTo>
                <a:lnTo>
                  <a:pt x="1134" y="1632679"/>
                </a:lnTo>
                <a:lnTo>
                  <a:pt x="1814" y="1629073"/>
                </a:lnTo>
                <a:lnTo>
                  <a:pt x="2948" y="1625241"/>
                </a:lnTo>
                <a:lnTo>
                  <a:pt x="3855" y="1621409"/>
                </a:lnTo>
                <a:lnTo>
                  <a:pt x="5442" y="1618028"/>
                </a:lnTo>
                <a:lnTo>
                  <a:pt x="6803" y="1614196"/>
                </a:lnTo>
                <a:lnTo>
                  <a:pt x="8390" y="1610815"/>
                </a:lnTo>
                <a:lnTo>
                  <a:pt x="10431" y="1607434"/>
                </a:lnTo>
                <a:lnTo>
                  <a:pt x="12472" y="1604054"/>
                </a:lnTo>
                <a:lnTo>
                  <a:pt x="14513" y="1601123"/>
                </a:lnTo>
                <a:lnTo>
                  <a:pt x="17007" y="1597968"/>
                </a:lnTo>
                <a:lnTo>
                  <a:pt x="19502" y="1595038"/>
                </a:lnTo>
                <a:lnTo>
                  <a:pt x="21996" y="1592108"/>
                </a:lnTo>
                <a:lnTo>
                  <a:pt x="24717" y="1589628"/>
                </a:lnTo>
                <a:lnTo>
                  <a:pt x="27892" y="1586923"/>
                </a:lnTo>
                <a:lnTo>
                  <a:pt x="30840" y="1584669"/>
                </a:lnTo>
                <a:lnTo>
                  <a:pt x="33788" y="1581965"/>
                </a:lnTo>
                <a:lnTo>
                  <a:pt x="37416" y="1580162"/>
                </a:lnTo>
                <a:lnTo>
                  <a:pt x="40591" y="1578133"/>
                </a:lnTo>
                <a:lnTo>
                  <a:pt x="44219" y="1576104"/>
                </a:lnTo>
                <a:lnTo>
                  <a:pt x="48074" y="1574301"/>
                </a:lnTo>
                <a:lnTo>
                  <a:pt x="51476" y="1572723"/>
                </a:lnTo>
                <a:lnTo>
                  <a:pt x="55558" y="1571596"/>
                </a:lnTo>
                <a:lnTo>
                  <a:pt x="59413" y="1570244"/>
                </a:lnTo>
                <a:lnTo>
                  <a:pt x="63494" y="1569117"/>
                </a:lnTo>
                <a:lnTo>
                  <a:pt x="67349" y="1568216"/>
                </a:lnTo>
                <a:lnTo>
                  <a:pt x="71431" y="1567539"/>
                </a:lnTo>
                <a:lnTo>
                  <a:pt x="75740" y="1567089"/>
                </a:lnTo>
                <a:lnTo>
                  <a:pt x="80048" y="1566863"/>
                </a:lnTo>
                <a:close/>
                <a:moveTo>
                  <a:pt x="837043" y="738188"/>
                </a:moveTo>
                <a:lnTo>
                  <a:pt x="839735" y="738188"/>
                </a:lnTo>
                <a:lnTo>
                  <a:pt x="912639" y="738188"/>
                </a:lnTo>
                <a:lnTo>
                  <a:pt x="915107" y="738188"/>
                </a:lnTo>
                <a:lnTo>
                  <a:pt x="917575" y="738870"/>
                </a:lnTo>
                <a:lnTo>
                  <a:pt x="920042" y="739324"/>
                </a:lnTo>
                <a:lnTo>
                  <a:pt x="922285" y="740232"/>
                </a:lnTo>
                <a:lnTo>
                  <a:pt x="924529" y="741368"/>
                </a:lnTo>
                <a:lnTo>
                  <a:pt x="926772" y="742504"/>
                </a:lnTo>
                <a:lnTo>
                  <a:pt x="928791" y="743867"/>
                </a:lnTo>
                <a:lnTo>
                  <a:pt x="930585" y="745684"/>
                </a:lnTo>
                <a:lnTo>
                  <a:pt x="932155" y="747047"/>
                </a:lnTo>
                <a:lnTo>
                  <a:pt x="933501" y="749091"/>
                </a:lnTo>
                <a:lnTo>
                  <a:pt x="934847" y="751135"/>
                </a:lnTo>
                <a:lnTo>
                  <a:pt x="936193" y="753407"/>
                </a:lnTo>
                <a:lnTo>
                  <a:pt x="936866" y="755678"/>
                </a:lnTo>
                <a:lnTo>
                  <a:pt x="937315" y="757950"/>
                </a:lnTo>
                <a:lnTo>
                  <a:pt x="937763" y="760448"/>
                </a:lnTo>
                <a:lnTo>
                  <a:pt x="938212" y="762947"/>
                </a:lnTo>
                <a:lnTo>
                  <a:pt x="938212" y="1145229"/>
                </a:lnTo>
                <a:lnTo>
                  <a:pt x="937763" y="1147728"/>
                </a:lnTo>
                <a:lnTo>
                  <a:pt x="937315" y="1150227"/>
                </a:lnTo>
                <a:lnTo>
                  <a:pt x="936866" y="1152498"/>
                </a:lnTo>
                <a:lnTo>
                  <a:pt x="936193" y="1154770"/>
                </a:lnTo>
                <a:lnTo>
                  <a:pt x="934847" y="1157041"/>
                </a:lnTo>
                <a:lnTo>
                  <a:pt x="933501" y="1159085"/>
                </a:lnTo>
                <a:lnTo>
                  <a:pt x="932155" y="1160902"/>
                </a:lnTo>
                <a:lnTo>
                  <a:pt x="930585" y="1162720"/>
                </a:lnTo>
                <a:lnTo>
                  <a:pt x="928791" y="1164537"/>
                </a:lnTo>
                <a:lnTo>
                  <a:pt x="926772" y="1165672"/>
                </a:lnTo>
                <a:lnTo>
                  <a:pt x="924529" y="1167035"/>
                </a:lnTo>
                <a:lnTo>
                  <a:pt x="922285" y="1167944"/>
                </a:lnTo>
                <a:lnTo>
                  <a:pt x="920042" y="1168852"/>
                </a:lnTo>
                <a:lnTo>
                  <a:pt x="917575" y="1169534"/>
                </a:lnTo>
                <a:lnTo>
                  <a:pt x="915107" y="1169761"/>
                </a:lnTo>
                <a:lnTo>
                  <a:pt x="912639" y="1169988"/>
                </a:lnTo>
                <a:lnTo>
                  <a:pt x="839735" y="1169988"/>
                </a:lnTo>
                <a:lnTo>
                  <a:pt x="837043" y="1169761"/>
                </a:lnTo>
                <a:lnTo>
                  <a:pt x="834576" y="1169534"/>
                </a:lnTo>
                <a:lnTo>
                  <a:pt x="832108" y="1168852"/>
                </a:lnTo>
                <a:lnTo>
                  <a:pt x="829865" y="1167944"/>
                </a:lnTo>
                <a:lnTo>
                  <a:pt x="827622" y="1167035"/>
                </a:lnTo>
                <a:lnTo>
                  <a:pt x="825603" y="1165672"/>
                </a:lnTo>
                <a:lnTo>
                  <a:pt x="823584" y="1164537"/>
                </a:lnTo>
                <a:lnTo>
                  <a:pt x="821790" y="1162720"/>
                </a:lnTo>
                <a:lnTo>
                  <a:pt x="819995" y="1160902"/>
                </a:lnTo>
                <a:lnTo>
                  <a:pt x="818649" y="1159085"/>
                </a:lnTo>
                <a:lnTo>
                  <a:pt x="817303" y="1157041"/>
                </a:lnTo>
                <a:lnTo>
                  <a:pt x="816406" y="1154770"/>
                </a:lnTo>
                <a:lnTo>
                  <a:pt x="815284" y="1152498"/>
                </a:lnTo>
                <a:lnTo>
                  <a:pt x="814836" y="1150227"/>
                </a:lnTo>
                <a:lnTo>
                  <a:pt x="814387" y="1147728"/>
                </a:lnTo>
                <a:lnTo>
                  <a:pt x="814387" y="1145229"/>
                </a:lnTo>
                <a:lnTo>
                  <a:pt x="814387" y="762947"/>
                </a:lnTo>
                <a:lnTo>
                  <a:pt x="814387" y="760448"/>
                </a:lnTo>
                <a:lnTo>
                  <a:pt x="814836" y="757950"/>
                </a:lnTo>
                <a:lnTo>
                  <a:pt x="815284" y="755678"/>
                </a:lnTo>
                <a:lnTo>
                  <a:pt x="816406" y="753407"/>
                </a:lnTo>
                <a:lnTo>
                  <a:pt x="817303" y="751135"/>
                </a:lnTo>
                <a:lnTo>
                  <a:pt x="818649" y="749091"/>
                </a:lnTo>
                <a:lnTo>
                  <a:pt x="819995" y="747047"/>
                </a:lnTo>
                <a:lnTo>
                  <a:pt x="821790" y="745684"/>
                </a:lnTo>
                <a:lnTo>
                  <a:pt x="823584" y="743867"/>
                </a:lnTo>
                <a:lnTo>
                  <a:pt x="825603" y="742504"/>
                </a:lnTo>
                <a:lnTo>
                  <a:pt x="827622" y="741368"/>
                </a:lnTo>
                <a:lnTo>
                  <a:pt x="829865" y="740232"/>
                </a:lnTo>
                <a:lnTo>
                  <a:pt x="832108" y="739324"/>
                </a:lnTo>
                <a:lnTo>
                  <a:pt x="834576" y="738870"/>
                </a:lnTo>
                <a:lnTo>
                  <a:pt x="837043" y="738188"/>
                </a:lnTo>
                <a:close/>
                <a:moveTo>
                  <a:pt x="1318322" y="671513"/>
                </a:moveTo>
                <a:lnTo>
                  <a:pt x="1320794" y="671513"/>
                </a:lnTo>
                <a:lnTo>
                  <a:pt x="1394056" y="671513"/>
                </a:lnTo>
                <a:lnTo>
                  <a:pt x="1396528" y="671513"/>
                </a:lnTo>
                <a:lnTo>
                  <a:pt x="1399000" y="671966"/>
                </a:lnTo>
                <a:lnTo>
                  <a:pt x="1401472" y="672873"/>
                </a:lnTo>
                <a:lnTo>
                  <a:pt x="1403719" y="673553"/>
                </a:lnTo>
                <a:lnTo>
                  <a:pt x="1405966" y="674913"/>
                </a:lnTo>
                <a:lnTo>
                  <a:pt x="1408213" y="676273"/>
                </a:lnTo>
                <a:lnTo>
                  <a:pt x="1410011" y="677860"/>
                </a:lnTo>
                <a:lnTo>
                  <a:pt x="1412034" y="679900"/>
                </a:lnTo>
                <a:lnTo>
                  <a:pt x="1413607" y="681941"/>
                </a:lnTo>
                <a:lnTo>
                  <a:pt x="1414955" y="683981"/>
                </a:lnTo>
                <a:lnTo>
                  <a:pt x="1416304" y="686474"/>
                </a:lnTo>
                <a:lnTo>
                  <a:pt x="1417203" y="688968"/>
                </a:lnTo>
                <a:lnTo>
                  <a:pt x="1418326" y="691461"/>
                </a:lnTo>
                <a:lnTo>
                  <a:pt x="1418776" y="694181"/>
                </a:lnTo>
                <a:lnTo>
                  <a:pt x="1419225" y="696902"/>
                </a:lnTo>
                <a:lnTo>
                  <a:pt x="1419225" y="699848"/>
                </a:lnTo>
                <a:lnTo>
                  <a:pt x="1419225" y="1141426"/>
                </a:lnTo>
                <a:lnTo>
                  <a:pt x="1419225" y="1144373"/>
                </a:lnTo>
                <a:lnTo>
                  <a:pt x="1418776" y="1147320"/>
                </a:lnTo>
                <a:lnTo>
                  <a:pt x="1418326" y="1149813"/>
                </a:lnTo>
                <a:lnTo>
                  <a:pt x="1417203" y="1152534"/>
                </a:lnTo>
                <a:lnTo>
                  <a:pt x="1416304" y="1155254"/>
                </a:lnTo>
                <a:lnTo>
                  <a:pt x="1414955" y="1157521"/>
                </a:lnTo>
                <a:lnTo>
                  <a:pt x="1413607" y="1159787"/>
                </a:lnTo>
                <a:lnTo>
                  <a:pt x="1412034" y="1161601"/>
                </a:lnTo>
                <a:lnTo>
                  <a:pt x="1410011" y="1163414"/>
                </a:lnTo>
                <a:lnTo>
                  <a:pt x="1408213" y="1165228"/>
                </a:lnTo>
                <a:lnTo>
                  <a:pt x="1405966" y="1166588"/>
                </a:lnTo>
                <a:lnTo>
                  <a:pt x="1403719" y="1167721"/>
                </a:lnTo>
                <a:lnTo>
                  <a:pt x="1401472" y="1168855"/>
                </a:lnTo>
                <a:lnTo>
                  <a:pt x="1399000" y="1169535"/>
                </a:lnTo>
                <a:lnTo>
                  <a:pt x="1396528" y="1169761"/>
                </a:lnTo>
                <a:lnTo>
                  <a:pt x="1394056" y="1169988"/>
                </a:lnTo>
                <a:lnTo>
                  <a:pt x="1320794" y="1169988"/>
                </a:lnTo>
                <a:lnTo>
                  <a:pt x="1318322" y="1169761"/>
                </a:lnTo>
                <a:lnTo>
                  <a:pt x="1315850" y="1169535"/>
                </a:lnTo>
                <a:lnTo>
                  <a:pt x="1313154" y="1168855"/>
                </a:lnTo>
                <a:lnTo>
                  <a:pt x="1310906" y="1167721"/>
                </a:lnTo>
                <a:lnTo>
                  <a:pt x="1308659" y="1166588"/>
                </a:lnTo>
                <a:lnTo>
                  <a:pt x="1306861" y="1165228"/>
                </a:lnTo>
                <a:lnTo>
                  <a:pt x="1304839" y="1163414"/>
                </a:lnTo>
                <a:lnTo>
                  <a:pt x="1303041" y="1161601"/>
                </a:lnTo>
                <a:lnTo>
                  <a:pt x="1301243" y="1159787"/>
                </a:lnTo>
                <a:lnTo>
                  <a:pt x="1299670" y="1157521"/>
                </a:lnTo>
                <a:lnTo>
                  <a:pt x="1298546" y="1155254"/>
                </a:lnTo>
                <a:lnTo>
                  <a:pt x="1297423" y="1152534"/>
                </a:lnTo>
                <a:lnTo>
                  <a:pt x="1296524" y="1149813"/>
                </a:lnTo>
                <a:lnTo>
                  <a:pt x="1296074" y="1147320"/>
                </a:lnTo>
                <a:lnTo>
                  <a:pt x="1295400" y="1144373"/>
                </a:lnTo>
                <a:lnTo>
                  <a:pt x="1295400" y="1141426"/>
                </a:lnTo>
                <a:lnTo>
                  <a:pt x="1295400" y="699848"/>
                </a:lnTo>
                <a:lnTo>
                  <a:pt x="1295400" y="696902"/>
                </a:lnTo>
                <a:lnTo>
                  <a:pt x="1296074" y="694181"/>
                </a:lnTo>
                <a:lnTo>
                  <a:pt x="1296524" y="691461"/>
                </a:lnTo>
                <a:lnTo>
                  <a:pt x="1297423" y="688968"/>
                </a:lnTo>
                <a:lnTo>
                  <a:pt x="1298546" y="686474"/>
                </a:lnTo>
                <a:lnTo>
                  <a:pt x="1299670" y="683981"/>
                </a:lnTo>
                <a:lnTo>
                  <a:pt x="1301243" y="681941"/>
                </a:lnTo>
                <a:lnTo>
                  <a:pt x="1303041" y="679900"/>
                </a:lnTo>
                <a:lnTo>
                  <a:pt x="1304839" y="677860"/>
                </a:lnTo>
                <a:lnTo>
                  <a:pt x="1306861" y="676273"/>
                </a:lnTo>
                <a:lnTo>
                  <a:pt x="1308659" y="674913"/>
                </a:lnTo>
                <a:lnTo>
                  <a:pt x="1310906" y="673553"/>
                </a:lnTo>
                <a:lnTo>
                  <a:pt x="1313154" y="672873"/>
                </a:lnTo>
                <a:lnTo>
                  <a:pt x="1315850" y="671966"/>
                </a:lnTo>
                <a:lnTo>
                  <a:pt x="1318322" y="671513"/>
                </a:lnTo>
                <a:close/>
                <a:moveTo>
                  <a:pt x="988416" y="671513"/>
                </a:moveTo>
                <a:lnTo>
                  <a:pt x="990920" y="671513"/>
                </a:lnTo>
                <a:lnTo>
                  <a:pt x="1065121" y="671513"/>
                </a:lnTo>
                <a:lnTo>
                  <a:pt x="1067624" y="671513"/>
                </a:lnTo>
                <a:lnTo>
                  <a:pt x="1070128" y="671966"/>
                </a:lnTo>
                <a:lnTo>
                  <a:pt x="1072632" y="672873"/>
                </a:lnTo>
                <a:lnTo>
                  <a:pt x="1074908" y="673553"/>
                </a:lnTo>
                <a:lnTo>
                  <a:pt x="1077184" y="674913"/>
                </a:lnTo>
                <a:lnTo>
                  <a:pt x="1079460" y="676273"/>
                </a:lnTo>
                <a:lnTo>
                  <a:pt x="1081281" y="677860"/>
                </a:lnTo>
                <a:lnTo>
                  <a:pt x="1083330" y="679900"/>
                </a:lnTo>
                <a:lnTo>
                  <a:pt x="1084923" y="681941"/>
                </a:lnTo>
                <a:lnTo>
                  <a:pt x="1086288" y="683981"/>
                </a:lnTo>
                <a:lnTo>
                  <a:pt x="1087654" y="686474"/>
                </a:lnTo>
                <a:lnTo>
                  <a:pt x="1088565" y="688968"/>
                </a:lnTo>
                <a:lnTo>
                  <a:pt x="1089703" y="691461"/>
                </a:lnTo>
                <a:lnTo>
                  <a:pt x="1090158" y="694181"/>
                </a:lnTo>
                <a:lnTo>
                  <a:pt x="1090613" y="696902"/>
                </a:lnTo>
                <a:lnTo>
                  <a:pt x="1090613" y="699848"/>
                </a:lnTo>
                <a:lnTo>
                  <a:pt x="1090613" y="1141426"/>
                </a:lnTo>
                <a:lnTo>
                  <a:pt x="1090613" y="1144373"/>
                </a:lnTo>
                <a:lnTo>
                  <a:pt x="1090158" y="1147320"/>
                </a:lnTo>
                <a:lnTo>
                  <a:pt x="1089703" y="1149813"/>
                </a:lnTo>
                <a:lnTo>
                  <a:pt x="1088565" y="1152534"/>
                </a:lnTo>
                <a:lnTo>
                  <a:pt x="1087654" y="1155254"/>
                </a:lnTo>
                <a:lnTo>
                  <a:pt x="1086288" y="1157521"/>
                </a:lnTo>
                <a:lnTo>
                  <a:pt x="1084923" y="1159787"/>
                </a:lnTo>
                <a:lnTo>
                  <a:pt x="1083330" y="1161601"/>
                </a:lnTo>
                <a:lnTo>
                  <a:pt x="1081281" y="1163414"/>
                </a:lnTo>
                <a:lnTo>
                  <a:pt x="1079460" y="1165228"/>
                </a:lnTo>
                <a:lnTo>
                  <a:pt x="1077184" y="1166588"/>
                </a:lnTo>
                <a:lnTo>
                  <a:pt x="1074908" y="1167721"/>
                </a:lnTo>
                <a:lnTo>
                  <a:pt x="1072632" y="1168855"/>
                </a:lnTo>
                <a:lnTo>
                  <a:pt x="1070128" y="1169535"/>
                </a:lnTo>
                <a:lnTo>
                  <a:pt x="1067624" y="1169761"/>
                </a:lnTo>
                <a:lnTo>
                  <a:pt x="1065121" y="1169988"/>
                </a:lnTo>
                <a:lnTo>
                  <a:pt x="990920" y="1169988"/>
                </a:lnTo>
                <a:lnTo>
                  <a:pt x="988416" y="1169761"/>
                </a:lnTo>
                <a:lnTo>
                  <a:pt x="985685" y="1169535"/>
                </a:lnTo>
                <a:lnTo>
                  <a:pt x="983181" y="1168855"/>
                </a:lnTo>
                <a:lnTo>
                  <a:pt x="980905" y="1167721"/>
                </a:lnTo>
                <a:lnTo>
                  <a:pt x="978629" y="1166588"/>
                </a:lnTo>
                <a:lnTo>
                  <a:pt x="976581" y="1165228"/>
                </a:lnTo>
                <a:lnTo>
                  <a:pt x="974532" y="1163414"/>
                </a:lnTo>
                <a:lnTo>
                  <a:pt x="972939" y="1161601"/>
                </a:lnTo>
                <a:lnTo>
                  <a:pt x="971118" y="1159787"/>
                </a:lnTo>
                <a:lnTo>
                  <a:pt x="969525" y="1157521"/>
                </a:lnTo>
                <a:lnTo>
                  <a:pt x="968387" y="1155254"/>
                </a:lnTo>
                <a:lnTo>
                  <a:pt x="967249" y="1152534"/>
                </a:lnTo>
                <a:lnTo>
                  <a:pt x="966338" y="1149813"/>
                </a:lnTo>
                <a:lnTo>
                  <a:pt x="965883" y="1147320"/>
                </a:lnTo>
                <a:lnTo>
                  <a:pt x="965200" y="1144373"/>
                </a:lnTo>
                <a:lnTo>
                  <a:pt x="965200" y="1141426"/>
                </a:lnTo>
                <a:lnTo>
                  <a:pt x="965200" y="699848"/>
                </a:lnTo>
                <a:lnTo>
                  <a:pt x="965200" y="696902"/>
                </a:lnTo>
                <a:lnTo>
                  <a:pt x="965883" y="694181"/>
                </a:lnTo>
                <a:lnTo>
                  <a:pt x="966338" y="691461"/>
                </a:lnTo>
                <a:lnTo>
                  <a:pt x="967249" y="688968"/>
                </a:lnTo>
                <a:lnTo>
                  <a:pt x="968387" y="686474"/>
                </a:lnTo>
                <a:lnTo>
                  <a:pt x="969525" y="683981"/>
                </a:lnTo>
                <a:lnTo>
                  <a:pt x="971118" y="681941"/>
                </a:lnTo>
                <a:lnTo>
                  <a:pt x="972939" y="679900"/>
                </a:lnTo>
                <a:lnTo>
                  <a:pt x="974532" y="677860"/>
                </a:lnTo>
                <a:lnTo>
                  <a:pt x="976581" y="676273"/>
                </a:lnTo>
                <a:lnTo>
                  <a:pt x="978629" y="674913"/>
                </a:lnTo>
                <a:lnTo>
                  <a:pt x="980905" y="673553"/>
                </a:lnTo>
                <a:lnTo>
                  <a:pt x="983181" y="672873"/>
                </a:lnTo>
                <a:lnTo>
                  <a:pt x="985685" y="671966"/>
                </a:lnTo>
                <a:lnTo>
                  <a:pt x="988416" y="671513"/>
                </a:lnTo>
                <a:close/>
                <a:moveTo>
                  <a:pt x="1471932" y="590550"/>
                </a:moveTo>
                <a:lnTo>
                  <a:pt x="1546133" y="590550"/>
                </a:lnTo>
                <a:lnTo>
                  <a:pt x="1548636" y="590777"/>
                </a:lnTo>
                <a:lnTo>
                  <a:pt x="1551140" y="591231"/>
                </a:lnTo>
                <a:lnTo>
                  <a:pt x="1553644" y="592139"/>
                </a:lnTo>
                <a:lnTo>
                  <a:pt x="1555920" y="593274"/>
                </a:lnTo>
                <a:lnTo>
                  <a:pt x="1558196" y="594635"/>
                </a:lnTo>
                <a:lnTo>
                  <a:pt x="1560472" y="596451"/>
                </a:lnTo>
                <a:lnTo>
                  <a:pt x="1562293" y="598267"/>
                </a:lnTo>
                <a:lnTo>
                  <a:pt x="1564342" y="600537"/>
                </a:lnTo>
                <a:lnTo>
                  <a:pt x="1565707" y="602806"/>
                </a:lnTo>
                <a:lnTo>
                  <a:pt x="1567300" y="605303"/>
                </a:lnTo>
                <a:lnTo>
                  <a:pt x="1568666" y="608026"/>
                </a:lnTo>
                <a:lnTo>
                  <a:pt x="1569577" y="610750"/>
                </a:lnTo>
                <a:lnTo>
                  <a:pt x="1570487" y="613927"/>
                </a:lnTo>
                <a:lnTo>
                  <a:pt x="1571170" y="617105"/>
                </a:lnTo>
                <a:lnTo>
                  <a:pt x="1571625" y="620282"/>
                </a:lnTo>
                <a:lnTo>
                  <a:pt x="1571625" y="623687"/>
                </a:lnTo>
                <a:lnTo>
                  <a:pt x="1571625" y="1136851"/>
                </a:lnTo>
                <a:lnTo>
                  <a:pt x="1571625" y="1140256"/>
                </a:lnTo>
                <a:lnTo>
                  <a:pt x="1571170" y="1143433"/>
                </a:lnTo>
                <a:lnTo>
                  <a:pt x="1570487" y="1146838"/>
                </a:lnTo>
                <a:lnTo>
                  <a:pt x="1569577" y="1149788"/>
                </a:lnTo>
                <a:lnTo>
                  <a:pt x="1568666" y="1152512"/>
                </a:lnTo>
                <a:lnTo>
                  <a:pt x="1567300" y="1155462"/>
                </a:lnTo>
                <a:lnTo>
                  <a:pt x="1565707" y="1157959"/>
                </a:lnTo>
                <a:lnTo>
                  <a:pt x="1564342" y="1160229"/>
                </a:lnTo>
                <a:lnTo>
                  <a:pt x="1562293" y="1162498"/>
                </a:lnTo>
                <a:lnTo>
                  <a:pt x="1560472" y="1164314"/>
                </a:lnTo>
                <a:lnTo>
                  <a:pt x="1558196" y="1165903"/>
                </a:lnTo>
                <a:lnTo>
                  <a:pt x="1555920" y="1167492"/>
                </a:lnTo>
                <a:lnTo>
                  <a:pt x="1553644" y="1168399"/>
                </a:lnTo>
                <a:lnTo>
                  <a:pt x="1551140" y="1169307"/>
                </a:lnTo>
                <a:lnTo>
                  <a:pt x="1548636" y="1169761"/>
                </a:lnTo>
                <a:lnTo>
                  <a:pt x="1546133" y="1169988"/>
                </a:lnTo>
                <a:lnTo>
                  <a:pt x="1471932" y="1169988"/>
                </a:lnTo>
                <a:lnTo>
                  <a:pt x="1469201" y="1169761"/>
                </a:lnTo>
                <a:lnTo>
                  <a:pt x="1466697" y="1169307"/>
                </a:lnTo>
                <a:lnTo>
                  <a:pt x="1464193" y="1168399"/>
                </a:lnTo>
                <a:lnTo>
                  <a:pt x="1461917" y="1167492"/>
                </a:lnTo>
                <a:lnTo>
                  <a:pt x="1459641" y="1165903"/>
                </a:lnTo>
                <a:lnTo>
                  <a:pt x="1457593" y="1164314"/>
                </a:lnTo>
                <a:lnTo>
                  <a:pt x="1455544" y="1162498"/>
                </a:lnTo>
                <a:lnTo>
                  <a:pt x="1453496" y="1160229"/>
                </a:lnTo>
                <a:lnTo>
                  <a:pt x="1452130" y="1157959"/>
                </a:lnTo>
                <a:lnTo>
                  <a:pt x="1450537" y="1155462"/>
                </a:lnTo>
                <a:lnTo>
                  <a:pt x="1449399" y="1152512"/>
                </a:lnTo>
                <a:lnTo>
                  <a:pt x="1448261" y="1149788"/>
                </a:lnTo>
                <a:lnTo>
                  <a:pt x="1447350" y="1146838"/>
                </a:lnTo>
                <a:lnTo>
                  <a:pt x="1446667" y="1143433"/>
                </a:lnTo>
                <a:lnTo>
                  <a:pt x="1446212" y="1140256"/>
                </a:lnTo>
                <a:lnTo>
                  <a:pt x="1446212" y="1136851"/>
                </a:lnTo>
                <a:lnTo>
                  <a:pt x="1446212" y="623687"/>
                </a:lnTo>
                <a:lnTo>
                  <a:pt x="1446212" y="620282"/>
                </a:lnTo>
                <a:lnTo>
                  <a:pt x="1446667" y="617105"/>
                </a:lnTo>
                <a:lnTo>
                  <a:pt x="1447350" y="613927"/>
                </a:lnTo>
                <a:lnTo>
                  <a:pt x="1448261" y="610750"/>
                </a:lnTo>
                <a:lnTo>
                  <a:pt x="1449399" y="608026"/>
                </a:lnTo>
                <a:lnTo>
                  <a:pt x="1450537" y="605303"/>
                </a:lnTo>
                <a:lnTo>
                  <a:pt x="1452130" y="602806"/>
                </a:lnTo>
                <a:lnTo>
                  <a:pt x="1453496" y="600537"/>
                </a:lnTo>
                <a:lnTo>
                  <a:pt x="1455544" y="598267"/>
                </a:lnTo>
                <a:lnTo>
                  <a:pt x="1457593" y="596451"/>
                </a:lnTo>
                <a:lnTo>
                  <a:pt x="1459641" y="594635"/>
                </a:lnTo>
                <a:lnTo>
                  <a:pt x="1461917" y="593274"/>
                </a:lnTo>
                <a:lnTo>
                  <a:pt x="1464193" y="592139"/>
                </a:lnTo>
                <a:lnTo>
                  <a:pt x="1466697" y="591231"/>
                </a:lnTo>
                <a:lnTo>
                  <a:pt x="1469201" y="590777"/>
                </a:lnTo>
                <a:lnTo>
                  <a:pt x="1471932" y="590550"/>
                </a:lnTo>
                <a:close/>
                <a:moveTo>
                  <a:pt x="1152617" y="590550"/>
                </a:moveTo>
                <a:lnTo>
                  <a:pt x="1226818" y="590550"/>
                </a:lnTo>
                <a:lnTo>
                  <a:pt x="1229322" y="590777"/>
                </a:lnTo>
                <a:lnTo>
                  <a:pt x="1232053" y="591231"/>
                </a:lnTo>
                <a:lnTo>
                  <a:pt x="1234557" y="592139"/>
                </a:lnTo>
                <a:lnTo>
                  <a:pt x="1236833" y="593274"/>
                </a:lnTo>
                <a:lnTo>
                  <a:pt x="1239109" y="594635"/>
                </a:lnTo>
                <a:lnTo>
                  <a:pt x="1241158" y="596451"/>
                </a:lnTo>
                <a:lnTo>
                  <a:pt x="1242978" y="598267"/>
                </a:lnTo>
                <a:lnTo>
                  <a:pt x="1244799" y="600537"/>
                </a:lnTo>
                <a:lnTo>
                  <a:pt x="1246620" y="602806"/>
                </a:lnTo>
                <a:lnTo>
                  <a:pt x="1248213" y="605303"/>
                </a:lnTo>
                <a:lnTo>
                  <a:pt x="1249352" y="608026"/>
                </a:lnTo>
                <a:lnTo>
                  <a:pt x="1250490" y="610750"/>
                </a:lnTo>
                <a:lnTo>
                  <a:pt x="1251400" y="613927"/>
                </a:lnTo>
                <a:lnTo>
                  <a:pt x="1251855" y="617105"/>
                </a:lnTo>
                <a:lnTo>
                  <a:pt x="1252538" y="620282"/>
                </a:lnTo>
                <a:lnTo>
                  <a:pt x="1252538" y="623687"/>
                </a:lnTo>
                <a:lnTo>
                  <a:pt x="1252538" y="1136851"/>
                </a:lnTo>
                <a:lnTo>
                  <a:pt x="1252538" y="1140256"/>
                </a:lnTo>
                <a:lnTo>
                  <a:pt x="1251855" y="1143433"/>
                </a:lnTo>
                <a:lnTo>
                  <a:pt x="1251400" y="1146838"/>
                </a:lnTo>
                <a:lnTo>
                  <a:pt x="1250490" y="1149788"/>
                </a:lnTo>
                <a:lnTo>
                  <a:pt x="1249352" y="1152512"/>
                </a:lnTo>
                <a:lnTo>
                  <a:pt x="1248213" y="1155462"/>
                </a:lnTo>
                <a:lnTo>
                  <a:pt x="1246620" y="1157959"/>
                </a:lnTo>
                <a:lnTo>
                  <a:pt x="1244799" y="1160229"/>
                </a:lnTo>
                <a:lnTo>
                  <a:pt x="1242978" y="1162498"/>
                </a:lnTo>
                <a:lnTo>
                  <a:pt x="1241158" y="1164314"/>
                </a:lnTo>
                <a:lnTo>
                  <a:pt x="1239109" y="1165903"/>
                </a:lnTo>
                <a:lnTo>
                  <a:pt x="1236833" y="1167492"/>
                </a:lnTo>
                <a:lnTo>
                  <a:pt x="1234557" y="1168399"/>
                </a:lnTo>
                <a:lnTo>
                  <a:pt x="1232053" y="1169307"/>
                </a:lnTo>
                <a:lnTo>
                  <a:pt x="1229322" y="1169761"/>
                </a:lnTo>
                <a:lnTo>
                  <a:pt x="1226818" y="1169988"/>
                </a:lnTo>
                <a:lnTo>
                  <a:pt x="1152617" y="1169988"/>
                </a:lnTo>
                <a:lnTo>
                  <a:pt x="1150114" y="1169761"/>
                </a:lnTo>
                <a:lnTo>
                  <a:pt x="1147610" y="1169307"/>
                </a:lnTo>
                <a:lnTo>
                  <a:pt x="1145106" y="1168399"/>
                </a:lnTo>
                <a:lnTo>
                  <a:pt x="1142830" y="1167492"/>
                </a:lnTo>
                <a:lnTo>
                  <a:pt x="1140554" y="1165903"/>
                </a:lnTo>
                <a:lnTo>
                  <a:pt x="1138278" y="1164314"/>
                </a:lnTo>
                <a:lnTo>
                  <a:pt x="1136457" y="1162498"/>
                </a:lnTo>
                <a:lnTo>
                  <a:pt x="1134409" y="1160229"/>
                </a:lnTo>
                <a:lnTo>
                  <a:pt x="1132815" y="1157959"/>
                </a:lnTo>
                <a:lnTo>
                  <a:pt x="1131450" y="1155462"/>
                </a:lnTo>
                <a:lnTo>
                  <a:pt x="1130084" y="1152512"/>
                </a:lnTo>
                <a:lnTo>
                  <a:pt x="1129174" y="1149788"/>
                </a:lnTo>
                <a:lnTo>
                  <a:pt x="1128036" y="1146838"/>
                </a:lnTo>
                <a:lnTo>
                  <a:pt x="1127580" y="1143433"/>
                </a:lnTo>
                <a:lnTo>
                  <a:pt x="1127125" y="1140256"/>
                </a:lnTo>
                <a:lnTo>
                  <a:pt x="1127125" y="1136851"/>
                </a:lnTo>
                <a:lnTo>
                  <a:pt x="1127125" y="623687"/>
                </a:lnTo>
                <a:lnTo>
                  <a:pt x="1127125" y="620282"/>
                </a:lnTo>
                <a:lnTo>
                  <a:pt x="1127580" y="617105"/>
                </a:lnTo>
                <a:lnTo>
                  <a:pt x="1128036" y="613927"/>
                </a:lnTo>
                <a:lnTo>
                  <a:pt x="1129174" y="610750"/>
                </a:lnTo>
                <a:lnTo>
                  <a:pt x="1130084" y="608026"/>
                </a:lnTo>
                <a:lnTo>
                  <a:pt x="1131450" y="605303"/>
                </a:lnTo>
                <a:lnTo>
                  <a:pt x="1132815" y="602806"/>
                </a:lnTo>
                <a:lnTo>
                  <a:pt x="1134409" y="600537"/>
                </a:lnTo>
                <a:lnTo>
                  <a:pt x="1136457" y="598267"/>
                </a:lnTo>
                <a:lnTo>
                  <a:pt x="1138278" y="596451"/>
                </a:lnTo>
                <a:lnTo>
                  <a:pt x="1140554" y="594635"/>
                </a:lnTo>
                <a:lnTo>
                  <a:pt x="1142830" y="593274"/>
                </a:lnTo>
                <a:lnTo>
                  <a:pt x="1145106" y="592139"/>
                </a:lnTo>
                <a:lnTo>
                  <a:pt x="1147610" y="591231"/>
                </a:lnTo>
                <a:lnTo>
                  <a:pt x="1150114" y="590777"/>
                </a:lnTo>
                <a:lnTo>
                  <a:pt x="1152617" y="590550"/>
                </a:lnTo>
                <a:close/>
                <a:moveTo>
                  <a:pt x="1633857" y="508000"/>
                </a:moveTo>
                <a:lnTo>
                  <a:pt x="1707830" y="508000"/>
                </a:lnTo>
                <a:lnTo>
                  <a:pt x="1710561" y="508227"/>
                </a:lnTo>
                <a:lnTo>
                  <a:pt x="1713065" y="508680"/>
                </a:lnTo>
                <a:lnTo>
                  <a:pt x="1715797" y="509814"/>
                </a:lnTo>
                <a:lnTo>
                  <a:pt x="1718073" y="510947"/>
                </a:lnTo>
                <a:lnTo>
                  <a:pt x="1720349" y="512534"/>
                </a:lnTo>
                <a:lnTo>
                  <a:pt x="1722170" y="514575"/>
                </a:lnTo>
                <a:lnTo>
                  <a:pt x="1724218" y="516842"/>
                </a:lnTo>
                <a:lnTo>
                  <a:pt x="1726039" y="519109"/>
                </a:lnTo>
                <a:lnTo>
                  <a:pt x="1727860" y="521829"/>
                </a:lnTo>
                <a:lnTo>
                  <a:pt x="1729453" y="524550"/>
                </a:lnTo>
                <a:lnTo>
                  <a:pt x="1730591" y="527950"/>
                </a:lnTo>
                <a:lnTo>
                  <a:pt x="1731729" y="531124"/>
                </a:lnTo>
                <a:lnTo>
                  <a:pt x="1732640" y="534752"/>
                </a:lnTo>
                <a:lnTo>
                  <a:pt x="1733095" y="538152"/>
                </a:lnTo>
                <a:lnTo>
                  <a:pt x="1733550" y="542006"/>
                </a:lnTo>
                <a:lnTo>
                  <a:pt x="1733550" y="545860"/>
                </a:lnTo>
                <a:lnTo>
                  <a:pt x="1733550" y="1132128"/>
                </a:lnTo>
                <a:lnTo>
                  <a:pt x="1733550" y="1135982"/>
                </a:lnTo>
                <a:lnTo>
                  <a:pt x="1733095" y="1139836"/>
                </a:lnTo>
                <a:lnTo>
                  <a:pt x="1732640" y="1143463"/>
                </a:lnTo>
                <a:lnTo>
                  <a:pt x="1731729" y="1146864"/>
                </a:lnTo>
                <a:lnTo>
                  <a:pt x="1730591" y="1150038"/>
                </a:lnTo>
                <a:lnTo>
                  <a:pt x="1729453" y="1153438"/>
                </a:lnTo>
                <a:lnTo>
                  <a:pt x="1727860" y="1156159"/>
                </a:lnTo>
                <a:lnTo>
                  <a:pt x="1726039" y="1158879"/>
                </a:lnTo>
                <a:lnTo>
                  <a:pt x="1724218" y="1161373"/>
                </a:lnTo>
                <a:lnTo>
                  <a:pt x="1722170" y="1163414"/>
                </a:lnTo>
                <a:lnTo>
                  <a:pt x="1720349" y="1165454"/>
                </a:lnTo>
                <a:lnTo>
                  <a:pt x="1718073" y="1167041"/>
                </a:lnTo>
                <a:lnTo>
                  <a:pt x="1715797" y="1168174"/>
                </a:lnTo>
                <a:lnTo>
                  <a:pt x="1713065" y="1169308"/>
                </a:lnTo>
                <a:lnTo>
                  <a:pt x="1710561" y="1169761"/>
                </a:lnTo>
                <a:lnTo>
                  <a:pt x="1707830" y="1169988"/>
                </a:lnTo>
                <a:lnTo>
                  <a:pt x="1633857" y="1169988"/>
                </a:lnTo>
                <a:lnTo>
                  <a:pt x="1631353" y="1169761"/>
                </a:lnTo>
                <a:lnTo>
                  <a:pt x="1628850" y="1169308"/>
                </a:lnTo>
                <a:lnTo>
                  <a:pt x="1626346" y="1168174"/>
                </a:lnTo>
                <a:lnTo>
                  <a:pt x="1624070" y="1167041"/>
                </a:lnTo>
                <a:lnTo>
                  <a:pt x="1621794" y="1165454"/>
                </a:lnTo>
                <a:lnTo>
                  <a:pt x="1619518" y="1163414"/>
                </a:lnTo>
                <a:lnTo>
                  <a:pt x="1617469" y="1161373"/>
                </a:lnTo>
                <a:lnTo>
                  <a:pt x="1615648" y="1158879"/>
                </a:lnTo>
                <a:lnTo>
                  <a:pt x="1614055" y="1156159"/>
                </a:lnTo>
                <a:lnTo>
                  <a:pt x="1612689" y="1153438"/>
                </a:lnTo>
                <a:lnTo>
                  <a:pt x="1611324" y="1150038"/>
                </a:lnTo>
                <a:lnTo>
                  <a:pt x="1610186" y="1146864"/>
                </a:lnTo>
                <a:lnTo>
                  <a:pt x="1609275" y="1143463"/>
                </a:lnTo>
                <a:lnTo>
                  <a:pt x="1608820" y="1139836"/>
                </a:lnTo>
                <a:lnTo>
                  <a:pt x="1608365" y="1135982"/>
                </a:lnTo>
                <a:lnTo>
                  <a:pt x="1608137" y="1132128"/>
                </a:lnTo>
                <a:lnTo>
                  <a:pt x="1608137" y="545860"/>
                </a:lnTo>
                <a:lnTo>
                  <a:pt x="1608365" y="542006"/>
                </a:lnTo>
                <a:lnTo>
                  <a:pt x="1608820" y="538152"/>
                </a:lnTo>
                <a:lnTo>
                  <a:pt x="1609275" y="534752"/>
                </a:lnTo>
                <a:lnTo>
                  <a:pt x="1610186" y="531124"/>
                </a:lnTo>
                <a:lnTo>
                  <a:pt x="1611324" y="527950"/>
                </a:lnTo>
                <a:lnTo>
                  <a:pt x="1612689" y="524550"/>
                </a:lnTo>
                <a:lnTo>
                  <a:pt x="1614055" y="521829"/>
                </a:lnTo>
                <a:lnTo>
                  <a:pt x="1615648" y="519109"/>
                </a:lnTo>
                <a:lnTo>
                  <a:pt x="1617469" y="516842"/>
                </a:lnTo>
                <a:lnTo>
                  <a:pt x="1619518" y="514575"/>
                </a:lnTo>
                <a:lnTo>
                  <a:pt x="1621794" y="512534"/>
                </a:lnTo>
                <a:lnTo>
                  <a:pt x="1624070" y="510947"/>
                </a:lnTo>
                <a:lnTo>
                  <a:pt x="1626346" y="509814"/>
                </a:lnTo>
                <a:lnTo>
                  <a:pt x="1628850" y="508680"/>
                </a:lnTo>
                <a:lnTo>
                  <a:pt x="1631353" y="508227"/>
                </a:lnTo>
                <a:lnTo>
                  <a:pt x="1633857" y="508000"/>
                </a:lnTo>
                <a:close/>
                <a:moveTo>
                  <a:pt x="1501548" y="319088"/>
                </a:moveTo>
                <a:lnTo>
                  <a:pt x="1733323" y="319088"/>
                </a:lnTo>
                <a:lnTo>
                  <a:pt x="1733323" y="319316"/>
                </a:lnTo>
                <a:lnTo>
                  <a:pt x="1733550" y="319316"/>
                </a:lnTo>
                <a:lnTo>
                  <a:pt x="1733550" y="464215"/>
                </a:lnTo>
                <a:lnTo>
                  <a:pt x="1637620" y="464215"/>
                </a:lnTo>
                <a:lnTo>
                  <a:pt x="1637620" y="418038"/>
                </a:lnTo>
                <a:lnTo>
                  <a:pt x="1318759" y="617303"/>
                </a:lnTo>
                <a:lnTo>
                  <a:pt x="1250723" y="574766"/>
                </a:lnTo>
                <a:lnTo>
                  <a:pt x="1253444" y="573174"/>
                </a:lnTo>
                <a:lnTo>
                  <a:pt x="1146628" y="506525"/>
                </a:lnTo>
                <a:lnTo>
                  <a:pt x="844096" y="695326"/>
                </a:lnTo>
                <a:lnTo>
                  <a:pt x="776287" y="653016"/>
                </a:lnTo>
                <a:lnTo>
                  <a:pt x="1147082" y="421450"/>
                </a:lnTo>
                <a:lnTo>
                  <a:pt x="1215118" y="463533"/>
                </a:lnTo>
                <a:lnTo>
                  <a:pt x="1214437" y="464215"/>
                </a:lnTo>
                <a:lnTo>
                  <a:pt x="1321253" y="530637"/>
                </a:lnTo>
                <a:lnTo>
                  <a:pt x="1564368" y="379141"/>
                </a:lnTo>
                <a:lnTo>
                  <a:pt x="1501548" y="379141"/>
                </a:lnTo>
                <a:lnTo>
                  <a:pt x="1501548" y="319088"/>
                </a:lnTo>
                <a:close/>
                <a:moveTo>
                  <a:pt x="229507" y="91395"/>
                </a:moveTo>
                <a:lnTo>
                  <a:pt x="225651" y="91621"/>
                </a:lnTo>
                <a:lnTo>
                  <a:pt x="221796" y="91848"/>
                </a:lnTo>
                <a:lnTo>
                  <a:pt x="218394" y="92075"/>
                </a:lnTo>
                <a:lnTo>
                  <a:pt x="214539" y="92755"/>
                </a:lnTo>
                <a:lnTo>
                  <a:pt x="210910" y="93662"/>
                </a:lnTo>
                <a:lnTo>
                  <a:pt x="207509" y="94570"/>
                </a:lnTo>
                <a:lnTo>
                  <a:pt x="204107" y="95704"/>
                </a:lnTo>
                <a:lnTo>
                  <a:pt x="200705" y="96837"/>
                </a:lnTo>
                <a:lnTo>
                  <a:pt x="197303" y="98198"/>
                </a:lnTo>
                <a:lnTo>
                  <a:pt x="194355" y="99559"/>
                </a:lnTo>
                <a:lnTo>
                  <a:pt x="191407" y="101373"/>
                </a:lnTo>
                <a:lnTo>
                  <a:pt x="188232" y="103187"/>
                </a:lnTo>
                <a:lnTo>
                  <a:pt x="185284" y="105002"/>
                </a:lnTo>
                <a:lnTo>
                  <a:pt x="182562" y="107270"/>
                </a:lnTo>
                <a:lnTo>
                  <a:pt x="179614" y="109311"/>
                </a:lnTo>
                <a:lnTo>
                  <a:pt x="177119" y="111579"/>
                </a:lnTo>
                <a:lnTo>
                  <a:pt x="174851" y="114073"/>
                </a:lnTo>
                <a:lnTo>
                  <a:pt x="172357" y="116568"/>
                </a:lnTo>
                <a:lnTo>
                  <a:pt x="170316" y="119062"/>
                </a:lnTo>
                <a:lnTo>
                  <a:pt x="168275" y="121784"/>
                </a:lnTo>
                <a:lnTo>
                  <a:pt x="166460" y="124505"/>
                </a:lnTo>
                <a:lnTo>
                  <a:pt x="164646" y="127454"/>
                </a:lnTo>
                <a:lnTo>
                  <a:pt x="162832" y="130402"/>
                </a:lnTo>
                <a:lnTo>
                  <a:pt x="161471" y="133350"/>
                </a:lnTo>
                <a:lnTo>
                  <a:pt x="160110" y="136525"/>
                </a:lnTo>
                <a:lnTo>
                  <a:pt x="158976" y="139700"/>
                </a:lnTo>
                <a:lnTo>
                  <a:pt x="158069" y="143102"/>
                </a:lnTo>
                <a:lnTo>
                  <a:pt x="156935" y="146277"/>
                </a:lnTo>
                <a:lnTo>
                  <a:pt x="156482" y="149679"/>
                </a:lnTo>
                <a:lnTo>
                  <a:pt x="156028" y="153080"/>
                </a:lnTo>
                <a:lnTo>
                  <a:pt x="155801" y="156709"/>
                </a:lnTo>
                <a:lnTo>
                  <a:pt x="155801" y="160111"/>
                </a:lnTo>
                <a:lnTo>
                  <a:pt x="155801" y="1330098"/>
                </a:lnTo>
                <a:lnTo>
                  <a:pt x="155801" y="1333500"/>
                </a:lnTo>
                <a:lnTo>
                  <a:pt x="156028" y="1337129"/>
                </a:lnTo>
                <a:lnTo>
                  <a:pt x="156482" y="1340531"/>
                </a:lnTo>
                <a:lnTo>
                  <a:pt x="156935" y="1343932"/>
                </a:lnTo>
                <a:lnTo>
                  <a:pt x="158069" y="1347561"/>
                </a:lnTo>
                <a:lnTo>
                  <a:pt x="158976" y="1350509"/>
                </a:lnTo>
                <a:lnTo>
                  <a:pt x="160110" y="1353684"/>
                </a:lnTo>
                <a:lnTo>
                  <a:pt x="161471" y="1357086"/>
                </a:lnTo>
                <a:lnTo>
                  <a:pt x="162832" y="1360034"/>
                </a:lnTo>
                <a:lnTo>
                  <a:pt x="164646" y="1362756"/>
                </a:lnTo>
                <a:lnTo>
                  <a:pt x="166460" y="1365931"/>
                </a:lnTo>
                <a:lnTo>
                  <a:pt x="168275" y="1368652"/>
                </a:lnTo>
                <a:lnTo>
                  <a:pt x="170316" y="1371373"/>
                </a:lnTo>
                <a:lnTo>
                  <a:pt x="172357" y="1373868"/>
                </a:lnTo>
                <a:lnTo>
                  <a:pt x="174851" y="1376590"/>
                </a:lnTo>
                <a:lnTo>
                  <a:pt x="177119" y="1378857"/>
                </a:lnTo>
                <a:lnTo>
                  <a:pt x="179614" y="1381125"/>
                </a:lnTo>
                <a:lnTo>
                  <a:pt x="182562" y="1383393"/>
                </a:lnTo>
                <a:lnTo>
                  <a:pt x="185284" y="1385207"/>
                </a:lnTo>
                <a:lnTo>
                  <a:pt x="188232" y="1387248"/>
                </a:lnTo>
                <a:lnTo>
                  <a:pt x="191407" y="1389063"/>
                </a:lnTo>
                <a:lnTo>
                  <a:pt x="194355" y="1390650"/>
                </a:lnTo>
                <a:lnTo>
                  <a:pt x="197303" y="1392238"/>
                </a:lnTo>
                <a:lnTo>
                  <a:pt x="200705" y="1393598"/>
                </a:lnTo>
                <a:lnTo>
                  <a:pt x="204107" y="1394959"/>
                </a:lnTo>
                <a:lnTo>
                  <a:pt x="207509" y="1395866"/>
                </a:lnTo>
                <a:lnTo>
                  <a:pt x="210910" y="1397000"/>
                </a:lnTo>
                <a:lnTo>
                  <a:pt x="214539" y="1397681"/>
                </a:lnTo>
                <a:lnTo>
                  <a:pt x="218394" y="1398134"/>
                </a:lnTo>
                <a:lnTo>
                  <a:pt x="221796" y="1398588"/>
                </a:lnTo>
                <a:lnTo>
                  <a:pt x="225651" y="1399041"/>
                </a:lnTo>
                <a:lnTo>
                  <a:pt x="229507" y="1399041"/>
                </a:lnTo>
                <a:lnTo>
                  <a:pt x="2280330" y="1399041"/>
                </a:lnTo>
                <a:lnTo>
                  <a:pt x="2284186" y="1399041"/>
                </a:lnTo>
                <a:lnTo>
                  <a:pt x="2288041" y="1398588"/>
                </a:lnTo>
                <a:lnTo>
                  <a:pt x="2291670" y="1398134"/>
                </a:lnTo>
                <a:lnTo>
                  <a:pt x="2295298" y="1397681"/>
                </a:lnTo>
                <a:lnTo>
                  <a:pt x="2299154" y="1397000"/>
                </a:lnTo>
                <a:lnTo>
                  <a:pt x="2302555" y="1395866"/>
                </a:lnTo>
                <a:lnTo>
                  <a:pt x="2305957" y="1394959"/>
                </a:lnTo>
                <a:lnTo>
                  <a:pt x="2309359" y="1393598"/>
                </a:lnTo>
                <a:lnTo>
                  <a:pt x="2312534" y="1392238"/>
                </a:lnTo>
                <a:lnTo>
                  <a:pt x="2315709" y="1390650"/>
                </a:lnTo>
                <a:lnTo>
                  <a:pt x="2318884" y="1389063"/>
                </a:lnTo>
                <a:lnTo>
                  <a:pt x="2321832" y="1387248"/>
                </a:lnTo>
                <a:lnTo>
                  <a:pt x="2324780" y="1385207"/>
                </a:lnTo>
                <a:lnTo>
                  <a:pt x="2327502" y="1383393"/>
                </a:lnTo>
                <a:lnTo>
                  <a:pt x="2330223" y="1381125"/>
                </a:lnTo>
                <a:lnTo>
                  <a:pt x="2332945" y="1378857"/>
                </a:lnTo>
                <a:lnTo>
                  <a:pt x="2335213" y="1376590"/>
                </a:lnTo>
                <a:lnTo>
                  <a:pt x="2337707" y="1373868"/>
                </a:lnTo>
                <a:lnTo>
                  <a:pt x="2339748" y="1371373"/>
                </a:lnTo>
                <a:lnTo>
                  <a:pt x="2341789" y="1368652"/>
                </a:lnTo>
                <a:lnTo>
                  <a:pt x="2343830" y="1365931"/>
                </a:lnTo>
                <a:lnTo>
                  <a:pt x="2345418" y="1362756"/>
                </a:lnTo>
                <a:lnTo>
                  <a:pt x="2347232" y="1360034"/>
                </a:lnTo>
                <a:lnTo>
                  <a:pt x="2348593" y="1357086"/>
                </a:lnTo>
                <a:lnTo>
                  <a:pt x="2350180" y="1353684"/>
                </a:lnTo>
                <a:lnTo>
                  <a:pt x="2351088" y="1350509"/>
                </a:lnTo>
                <a:lnTo>
                  <a:pt x="2351995" y="1347561"/>
                </a:lnTo>
                <a:lnTo>
                  <a:pt x="2352902" y="1343932"/>
                </a:lnTo>
                <a:lnTo>
                  <a:pt x="2353582" y="1340531"/>
                </a:lnTo>
                <a:lnTo>
                  <a:pt x="2354036" y="1337129"/>
                </a:lnTo>
                <a:lnTo>
                  <a:pt x="2354263" y="1333500"/>
                </a:lnTo>
                <a:lnTo>
                  <a:pt x="2354263" y="1330098"/>
                </a:lnTo>
                <a:lnTo>
                  <a:pt x="2354263" y="160111"/>
                </a:lnTo>
                <a:lnTo>
                  <a:pt x="2354263" y="156709"/>
                </a:lnTo>
                <a:lnTo>
                  <a:pt x="2354036" y="153080"/>
                </a:lnTo>
                <a:lnTo>
                  <a:pt x="2353582" y="149679"/>
                </a:lnTo>
                <a:lnTo>
                  <a:pt x="2352902" y="146277"/>
                </a:lnTo>
                <a:lnTo>
                  <a:pt x="2351995" y="143102"/>
                </a:lnTo>
                <a:lnTo>
                  <a:pt x="2351088" y="139700"/>
                </a:lnTo>
                <a:lnTo>
                  <a:pt x="2350180" y="136525"/>
                </a:lnTo>
                <a:lnTo>
                  <a:pt x="2348593" y="133350"/>
                </a:lnTo>
                <a:lnTo>
                  <a:pt x="2347232" y="130402"/>
                </a:lnTo>
                <a:lnTo>
                  <a:pt x="2345418" y="127454"/>
                </a:lnTo>
                <a:lnTo>
                  <a:pt x="2343830" y="124505"/>
                </a:lnTo>
                <a:lnTo>
                  <a:pt x="2341789" y="121784"/>
                </a:lnTo>
                <a:lnTo>
                  <a:pt x="2339748" y="119062"/>
                </a:lnTo>
                <a:lnTo>
                  <a:pt x="2337707" y="116568"/>
                </a:lnTo>
                <a:lnTo>
                  <a:pt x="2335213" y="114073"/>
                </a:lnTo>
                <a:lnTo>
                  <a:pt x="2332945" y="111579"/>
                </a:lnTo>
                <a:lnTo>
                  <a:pt x="2330223" y="109311"/>
                </a:lnTo>
                <a:lnTo>
                  <a:pt x="2327502" y="107270"/>
                </a:lnTo>
                <a:lnTo>
                  <a:pt x="2324780" y="105002"/>
                </a:lnTo>
                <a:lnTo>
                  <a:pt x="2321832" y="103187"/>
                </a:lnTo>
                <a:lnTo>
                  <a:pt x="2318884" y="101373"/>
                </a:lnTo>
                <a:lnTo>
                  <a:pt x="2315709" y="99559"/>
                </a:lnTo>
                <a:lnTo>
                  <a:pt x="2312534" y="98198"/>
                </a:lnTo>
                <a:lnTo>
                  <a:pt x="2309359" y="96837"/>
                </a:lnTo>
                <a:lnTo>
                  <a:pt x="2305957" y="95704"/>
                </a:lnTo>
                <a:lnTo>
                  <a:pt x="2302555" y="94570"/>
                </a:lnTo>
                <a:lnTo>
                  <a:pt x="2299154" y="93662"/>
                </a:lnTo>
                <a:lnTo>
                  <a:pt x="2295298" y="92755"/>
                </a:lnTo>
                <a:lnTo>
                  <a:pt x="2291670" y="92075"/>
                </a:lnTo>
                <a:lnTo>
                  <a:pt x="2288041" y="91848"/>
                </a:lnTo>
                <a:lnTo>
                  <a:pt x="2284186" y="91621"/>
                </a:lnTo>
                <a:lnTo>
                  <a:pt x="2280330" y="91395"/>
                </a:lnTo>
                <a:lnTo>
                  <a:pt x="229507" y="91395"/>
                </a:lnTo>
                <a:close/>
                <a:moveTo>
                  <a:pt x="81642" y="0"/>
                </a:moveTo>
                <a:lnTo>
                  <a:pt x="86178" y="0"/>
                </a:lnTo>
                <a:lnTo>
                  <a:pt x="2424113" y="0"/>
                </a:lnTo>
                <a:lnTo>
                  <a:pt x="2428648" y="0"/>
                </a:lnTo>
                <a:lnTo>
                  <a:pt x="2432730" y="227"/>
                </a:lnTo>
                <a:lnTo>
                  <a:pt x="2436813" y="680"/>
                </a:lnTo>
                <a:lnTo>
                  <a:pt x="2441122" y="1361"/>
                </a:lnTo>
                <a:lnTo>
                  <a:pt x="2445204" y="2268"/>
                </a:lnTo>
                <a:lnTo>
                  <a:pt x="2449286" y="3402"/>
                </a:lnTo>
                <a:lnTo>
                  <a:pt x="2452914" y="4536"/>
                </a:lnTo>
                <a:lnTo>
                  <a:pt x="2456770" y="5896"/>
                </a:lnTo>
                <a:lnTo>
                  <a:pt x="2460625" y="7484"/>
                </a:lnTo>
                <a:lnTo>
                  <a:pt x="2464480" y="9298"/>
                </a:lnTo>
                <a:lnTo>
                  <a:pt x="2467882" y="11339"/>
                </a:lnTo>
                <a:lnTo>
                  <a:pt x="2471284" y="13380"/>
                </a:lnTo>
                <a:lnTo>
                  <a:pt x="2474459" y="15421"/>
                </a:lnTo>
                <a:lnTo>
                  <a:pt x="2477861" y="17916"/>
                </a:lnTo>
                <a:lnTo>
                  <a:pt x="2480809" y="20184"/>
                </a:lnTo>
                <a:lnTo>
                  <a:pt x="2483757" y="22905"/>
                </a:lnTo>
                <a:lnTo>
                  <a:pt x="2486479" y="25400"/>
                </a:lnTo>
                <a:lnTo>
                  <a:pt x="2489200" y="28348"/>
                </a:lnTo>
                <a:lnTo>
                  <a:pt x="2491695" y="31296"/>
                </a:lnTo>
                <a:lnTo>
                  <a:pt x="2493963" y="34471"/>
                </a:lnTo>
                <a:lnTo>
                  <a:pt x="2496230" y="37646"/>
                </a:lnTo>
                <a:lnTo>
                  <a:pt x="2498272" y="40821"/>
                </a:lnTo>
                <a:lnTo>
                  <a:pt x="2499859" y="44450"/>
                </a:lnTo>
                <a:lnTo>
                  <a:pt x="2501673" y="47625"/>
                </a:lnTo>
                <a:lnTo>
                  <a:pt x="2503261" y="51480"/>
                </a:lnTo>
                <a:lnTo>
                  <a:pt x="2504395" y="54882"/>
                </a:lnTo>
                <a:lnTo>
                  <a:pt x="2505755" y="58737"/>
                </a:lnTo>
                <a:lnTo>
                  <a:pt x="2506663" y="62593"/>
                </a:lnTo>
                <a:lnTo>
                  <a:pt x="2507343" y="66221"/>
                </a:lnTo>
                <a:lnTo>
                  <a:pt x="2508023" y="70304"/>
                </a:lnTo>
                <a:lnTo>
                  <a:pt x="2508250" y="74159"/>
                </a:lnTo>
                <a:lnTo>
                  <a:pt x="2508250" y="78241"/>
                </a:lnTo>
                <a:lnTo>
                  <a:pt x="2508250" y="1411968"/>
                </a:lnTo>
                <a:lnTo>
                  <a:pt x="2508250" y="1416050"/>
                </a:lnTo>
                <a:lnTo>
                  <a:pt x="2508023" y="1420132"/>
                </a:lnTo>
                <a:lnTo>
                  <a:pt x="2507343" y="1423988"/>
                </a:lnTo>
                <a:lnTo>
                  <a:pt x="2506663" y="1427616"/>
                </a:lnTo>
                <a:lnTo>
                  <a:pt x="2505755" y="1431472"/>
                </a:lnTo>
                <a:lnTo>
                  <a:pt x="2504395" y="1435327"/>
                </a:lnTo>
                <a:lnTo>
                  <a:pt x="2503261" y="1439182"/>
                </a:lnTo>
                <a:lnTo>
                  <a:pt x="2501673" y="1442584"/>
                </a:lnTo>
                <a:lnTo>
                  <a:pt x="2499859" y="1446213"/>
                </a:lnTo>
                <a:lnTo>
                  <a:pt x="2498272" y="1449388"/>
                </a:lnTo>
                <a:lnTo>
                  <a:pt x="2496230" y="1452790"/>
                </a:lnTo>
                <a:lnTo>
                  <a:pt x="2493963" y="1455965"/>
                </a:lnTo>
                <a:lnTo>
                  <a:pt x="2491695" y="1458913"/>
                </a:lnTo>
                <a:lnTo>
                  <a:pt x="2489200" y="1462088"/>
                </a:lnTo>
                <a:lnTo>
                  <a:pt x="2486479" y="1464809"/>
                </a:lnTo>
                <a:lnTo>
                  <a:pt x="2483757" y="1467531"/>
                </a:lnTo>
                <a:lnTo>
                  <a:pt x="2480809" y="1470025"/>
                </a:lnTo>
                <a:lnTo>
                  <a:pt x="2477861" y="1472747"/>
                </a:lnTo>
                <a:lnTo>
                  <a:pt x="2474459" y="1475015"/>
                </a:lnTo>
                <a:lnTo>
                  <a:pt x="2471284" y="1477282"/>
                </a:lnTo>
                <a:lnTo>
                  <a:pt x="2467882" y="1479097"/>
                </a:lnTo>
                <a:lnTo>
                  <a:pt x="2464480" y="1480911"/>
                </a:lnTo>
                <a:lnTo>
                  <a:pt x="2460625" y="1482725"/>
                </a:lnTo>
                <a:lnTo>
                  <a:pt x="2456770" y="1484313"/>
                </a:lnTo>
                <a:lnTo>
                  <a:pt x="2452914" y="1485674"/>
                </a:lnTo>
                <a:lnTo>
                  <a:pt x="2449286" y="1487034"/>
                </a:lnTo>
                <a:lnTo>
                  <a:pt x="2445204" y="1487941"/>
                </a:lnTo>
                <a:lnTo>
                  <a:pt x="2441122" y="1488849"/>
                </a:lnTo>
                <a:lnTo>
                  <a:pt x="2436813" y="1489529"/>
                </a:lnTo>
                <a:lnTo>
                  <a:pt x="2432730" y="1489982"/>
                </a:lnTo>
                <a:lnTo>
                  <a:pt x="2428648" y="1490209"/>
                </a:lnTo>
                <a:lnTo>
                  <a:pt x="2424113" y="1490663"/>
                </a:lnTo>
                <a:lnTo>
                  <a:pt x="86178" y="1490663"/>
                </a:lnTo>
                <a:lnTo>
                  <a:pt x="81642" y="1490209"/>
                </a:lnTo>
                <a:lnTo>
                  <a:pt x="77333" y="1489982"/>
                </a:lnTo>
                <a:lnTo>
                  <a:pt x="73251" y="1489529"/>
                </a:lnTo>
                <a:lnTo>
                  <a:pt x="68942" y="1488849"/>
                </a:lnTo>
                <a:lnTo>
                  <a:pt x="64860" y="1487941"/>
                </a:lnTo>
                <a:lnTo>
                  <a:pt x="60778" y="1487034"/>
                </a:lnTo>
                <a:lnTo>
                  <a:pt x="57150" y="1485674"/>
                </a:lnTo>
                <a:lnTo>
                  <a:pt x="53294" y="1484313"/>
                </a:lnTo>
                <a:lnTo>
                  <a:pt x="49439" y="1482725"/>
                </a:lnTo>
                <a:lnTo>
                  <a:pt x="45810" y="1480911"/>
                </a:lnTo>
                <a:lnTo>
                  <a:pt x="42182" y="1479097"/>
                </a:lnTo>
                <a:lnTo>
                  <a:pt x="39007" y="1477282"/>
                </a:lnTo>
                <a:lnTo>
                  <a:pt x="35605" y="1475015"/>
                </a:lnTo>
                <a:lnTo>
                  <a:pt x="32430" y="1472747"/>
                </a:lnTo>
                <a:lnTo>
                  <a:pt x="29255" y="1470025"/>
                </a:lnTo>
                <a:lnTo>
                  <a:pt x="26307" y="1467531"/>
                </a:lnTo>
                <a:lnTo>
                  <a:pt x="23585" y="1464809"/>
                </a:lnTo>
                <a:lnTo>
                  <a:pt x="21091" y="1462088"/>
                </a:lnTo>
                <a:lnTo>
                  <a:pt x="18596" y="1458913"/>
                </a:lnTo>
                <a:lnTo>
                  <a:pt x="16101" y="1455965"/>
                </a:lnTo>
                <a:lnTo>
                  <a:pt x="13833" y="1452790"/>
                </a:lnTo>
                <a:lnTo>
                  <a:pt x="12019" y="1449388"/>
                </a:lnTo>
                <a:lnTo>
                  <a:pt x="9978" y="1446213"/>
                </a:lnTo>
                <a:lnTo>
                  <a:pt x="8391" y="1442584"/>
                </a:lnTo>
                <a:lnTo>
                  <a:pt x="6803" y="1439182"/>
                </a:lnTo>
                <a:lnTo>
                  <a:pt x="5442" y="1435327"/>
                </a:lnTo>
                <a:lnTo>
                  <a:pt x="4308" y="1431472"/>
                </a:lnTo>
                <a:lnTo>
                  <a:pt x="3401" y="1427616"/>
                </a:lnTo>
                <a:lnTo>
                  <a:pt x="2494" y="1423988"/>
                </a:lnTo>
                <a:lnTo>
                  <a:pt x="2041" y="1420132"/>
                </a:lnTo>
                <a:lnTo>
                  <a:pt x="1814" y="1416050"/>
                </a:lnTo>
                <a:lnTo>
                  <a:pt x="1587" y="1411968"/>
                </a:lnTo>
                <a:lnTo>
                  <a:pt x="1587" y="78241"/>
                </a:lnTo>
                <a:lnTo>
                  <a:pt x="1814" y="74159"/>
                </a:lnTo>
                <a:lnTo>
                  <a:pt x="2041" y="70304"/>
                </a:lnTo>
                <a:lnTo>
                  <a:pt x="2494" y="66221"/>
                </a:lnTo>
                <a:lnTo>
                  <a:pt x="3401" y="62593"/>
                </a:lnTo>
                <a:lnTo>
                  <a:pt x="4308" y="58737"/>
                </a:lnTo>
                <a:lnTo>
                  <a:pt x="5442" y="54882"/>
                </a:lnTo>
                <a:lnTo>
                  <a:pt x="6803" y="51480"/>
                </a:lnTo>
                <a:lnTo>
                  <a:pt x="8391" y="47625"/>
                </a:lnTo>
                <a:lnTo>
                  <a:pt x="9978" y="44450"/>
                </a:lnTo>
                <a:lnTo>
                  <a:pt x="12019" y="40821"/>
                </a:lnTo>
                <a:lnTo>
                  <a:pt x="13833" y="37646"/>
                </a:lnTo>
                <a:lnTo>
                  <a:pt x="16101" y="34471"/>
                </a:lnTo>
                <a:lnTo>
                  <a:pt x="18596" y="31296"/>
                </a:lnTo>
                <a:lnTo>
                  <a:pt x="21091" y="28348"/>
                </a:lnTo>
                <a:lnTo>
                  <a:pt x="23585" y="25400"/>
                </a:lnTo>
                <a:lnTo>
                  <a:pt x="26307" y="22905"/>
                </a:lnTo>
                <a:lnTo>
                  <a:pt x="29255" y="20184"/>
                </a:lnTo>
                <a:lnTo>
                  <a:pt x="32430" y="17916"/>
                </a:lnTo>
                <a:lnTo>
                  <a:pt x="35605" y="15421"/>
                </a:lnTo>
                <a:lnTo>
                  <a:pt x="39007" y="13380"/>
                </a:lnTo>
                <a:lnTo>
                  <a:pt x="42182" y="11339"/>
                </a:lnTo>
                <a:lnTo>
                  <a:pt x="45810" y="9298"/>
                </a:lnTo>
                <a:lnTo>
                  <a:pt x="49439" y="7484"/>
                </a:lnTo>
                <a:lnTo>
                  <a:pt x="53294" y="5896"/>
                </a:lnTo>
                <a:lnTo>
                  <a:pt x="57150" y="4536"/>
                </a:lnTo>
                <a:lnTo>
                  <a:pt x="60778" y="3402"/>
                </a:lnTo>
                <a:lnTo>
                  <a:pt x="64860" y="2268"/>
                </a:lnTo>
                <a:lnTo>
                  <a:pt x="68942" y="1361"/>
                </a:lnTo>
                <a:lnTo>
                  <a:pt x="73251" y="680"/>
                </a:lnTo>
                <a:lnTo>
                  <a:pt x="77333" y="227"/>
                </a:lnTo>
                <a:lnTo>
                  <a:pt x="8164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7" name="KSO_Shape">
            <a:extLst>
              <a:ext uri="{FF2B5EF4-FFF2-40B4-BE49-F238E27FC236}">
                <a16:creationId xmlns:a16="http://schemas.microsoft.com/office/drawing/2014/main" id="{69F8FD07-D490-4EB6-8B5C-233C0FBC057E}"/>
              </a:ext>
            </a:extLst>
          </p:cNvPr>
          <p:cNvSpPr>
            <a:spLocks/>
          </p:cNvSpPr>
          <p:nvPr/>
        </p:nvSpPr>
        <p:spPr bwMode="auto">
          <a:xfrm>
            <a:off x="5179085" y="4420833"/>
            <a:ext cx="453089" cy="422883"/>
          </a:xfrm>
          <a:custGeom>
            <a:avLst/>
            <a:gdLst>
              <a:gd name="T0" fmla="*/ 1264650 w 2063750"/>
              <a:gd name="T1" fmla="*/ 933236 h 1925638"/>
              <a:gd name="T2" fmla="*/ 1205010 w 2063750"/>
              <a:gd name="T3" fmla="*/ 981200 h 1925638"/>
              <a:gd name="T4" fmla="*/ 1169637 w 2063750"/>
              <a:gd name="T5" fmla="*/ 913641 h 1925638"/>
              <a:gd name="T6" fmla="*/ 1863628 w 2063750"/>
              <a:gd name="T7" fmla="*/ 619424 h 1925638"/>
              <a:gd name="T8" fmla="*/ 1873035 w 2063750"/>
              <a:gd name="T9" fmla="*/ 667280 h 1925638"/>
              <a:gd name="T10" fmla="*/ 1691374 w 2063750"/>
              <a:gd name="T11" fmla="*/ 669322 h 1925638"/>
              <a:gd name="T12" fmla="*/ 1696077 w 2063750"/>
              <a:gd name="T13" fmla="*/ 621175 h 1925638"/>
              <a:gd name="T14" fmla="*/ 742063 w 2063750"/>
              <a:gd name="T15" fmla="*/ 629637 h 1925638"/>
              <a:gd name="T16" fmla="*/ 727975 w 2063750"/>
              <a:gd name="T17" fmla="*/ 676034 h 1925638"/>
              <a:gd name="T18" fmla="*/ 550987 w 2063750"/>
              <a:gd name="T19" fmla="*/ 656483 h 1925638"/>
              <a:gd name="T20" fmla="*/ 577990 w 2063750"/>
              <a:gd name="T21" fmla="*/ 615922 h 1925638"/>
              <a:gd name="T22" fmla="*/ 1273128 w 2063750"/>
              <a:gd name="T23" fmla="*/ 560052 h 1925638"/>
              <a:gd name="T24" fmla="*/ 1196826 w 2063750"/>
              <a:gd name="T25" fmla="*/ 846374 h 1925638"/>
              <a:gd name="T26" fmla="*/ 1157651 w 2063750"/>
              <a:gd name="T27" fmla="*/ 551279 h 1925638"/>
              <a:gd name="T28" fmla="*/ 1196634 w 2063750"/>
              <a:gd name="T29" fmla="*/ 394965 h 1925638"/>
              <a:gd name="T30" fmla="*/ 1004375 w 2063750"/>
              <a:gd name="T31" fmla="*/ 453667 h 1925638"/>
              <a:gd name="T32" fmla="*/ 916159 w 2063750"/>
              <a:gd name="T33" fmla="*/ 617446 h 1925638"/>
              <a:gd name="T34" fmla="*/ 942243 w 2063750"/>
              <a:gd name="T35" fmla="*/ 775648 h 1925638"/>
              <a:gd name="T36" fmla="*/ 1065042 w 2063750"/>
              <a:gd name="T37" fmla="*/ 952636 h 1925638"/>
              <a:gd name="T38" fmla="*/ 1352258 w 2063750"/>
              <a:gd name="T39" fmla="*/ 1009577 h 1925638"/>
              <a:gd name="T40" fmla="*/ 1456007 w 2063750"/>
              <a:gd name="T41" fmla="*/ 831122 h 1925638"/>
              <a:gd name="T42" fmla="*/ 1514915 w 2063750"/>
              <a:gd name="T43" fmla="*/ 694346 h 1925638"/>
              <a:gd name="T44" fmla="*/ 1484729 w 2063750"/>
              <a:gd name="T45" fmla="*/ 506499 h 1925638"/>
              <a:gd name="T46" fmla="*/ 1323829 w 2063750"/>
              <a:gd name="T47" fmla="*/ 407879 h 1925638"/>
              <a:gd name="T48" fmla="*/ 1277230 w 2063750"/>
              <a:gd name="T49" fmla="*/ 330686 h 1925638"/>
              <a:gd name="T50" fmla="*/ 1483556 w 2063750"/>
              <a:gd name="T51" fmla="*/ 408467 h 1925638"/>
              <a:gd name="T52" fmla="*/ 1585840 w 2063750"/>
              <a:gd name="T53" fmla="*/ 598074 h 1925638"/>
              <a:gd name="T54" fmla="*/ 1556532 w 2063750"/>
              <a:gd name="T55" fmla="*/ 799717 h 1925638"/>
              <a:gd name="T56" fmla="*/ 1444577 w 2063750"/>
              <a:gd name="T57" fmla="*/ 953809 h 1925638"/>
              <a:gd name="T58" fmla="*/ 1379514 w 2063750"/>
              <a:gd name="T59" fmla="*/ 1234993 h 1925638"/>
              <a:gd name="T60" fmla="*/ 1224769 w 2063750"/>
              <a:gd name="T61" fmla="*/ 1299859 h 1925638"/>
              <a:gd name="T62" fmla="*/ 973458 w 2063750"/>
              <a:gd name="T63" fmla="*/ 1301550 h 1925638"/>
              <a:gd name="T64" fmla="*/ 884643 w 2063750"/>
              <a:gd name="T65" fmla="*/ 1352828 h 1925638"/>
              <a:gd name="T66" fmla="*/ 1171315 w 2063750"/>
              <a:gd name="T67" fmla="*/ 1381250 h 1925638"/>
              <a:gd name="T68" fmla="*/ 1609826 w 2063750"/>
              <a:gd name="T69" fmla="*/ 1205732 h 1925638"/>
              <a:gd name="T70" fmla="*/ 1769285 w 2063750"/>
              <a:gd name="T71" fmla="*/ 1202215 h 1925638"/>
              <a:gd name="T72" fmla="*/ 1698033 w 2063750"/>
              <a:gd name="T73" fmla="*/ 1343539 h 1925638"/>
              <a:gd name="T74" fmla="*/ 1830840 w 2063750"/>
              <a:gd name="T75" fmla="*/ 1309461 h 1925638"/>
              <a:gd name="T76" fmla="*/ 1902362 w 2063750"/>
              <a:gd name="T77" fmla="*/ 1344330 h 1925638"/>
              <a:gd name="T78" fmla="*/ 1805632 w 2063750"/>
              <a:gd name="T79" fmla="*/ 1426962 h 1925638"/>
              <a:gd name="T80" fmla="*/ 1115916 w 2063750"/>
              <a:gd name="T81" fmla="*/ 1759833 h 1925638"/>
              <a:gd name="T82" fmla="*/ 544327 w 2063750"/>
              <a:gd name="T83" fmla="*/ 1713829 h 1925638"/>
              <a:gd name="T84" fmla="*/ 50124 w 2063750"/>
              <a:gd name="T85" fmla="*/ 1388576 h 1925638"/>
              <a:gd name="T86" fmla="*/ 277587 w 2063750"/>
              <a:gd name="T87" fmla="*/ 1364841 h 1925638"/>
              <a:gd name="T88" fmla="*/ 557812 w 2063750"/>
              <a:gd name="T89" fmla="*/ 1209541 h 1925638"/>
              <a:gd name="T90" fmla="*/ 1023426 w 2063750"/>
              <a:gd name="T91" fmla="*/ 1057126 h 1925638"/>
              <a:gd name="T92" fmla="*/ 919090 w 2063750"/>
              <a:gd name="T93" fmla="*/ 864876 h 1925638"/>
              <a:gd name="T94" fmla="*/ 854320 w 2063750"/>
              <a:gd name="T95" fmla="*/ 707847 h 1925638"/>
              <a:gd name="T96" fmla="*/ 887730 w 2063750"/>
              <a:gd name="T97" fmla="*/ 478909 h 1925638"/>
              <a:gd name="T98" fmla="*/ 1065042 w 2063750"/>
              <a:gd name="T99" fmla="*/ 350938 h 1925638"/>
              <a:gd name="T100" fmla="*/ 1690144 w 2063750"/>
              <a:gd name="T101" fmla="*/ 203159 h 1925638"/>
              <a:gd name="T102" fmla="*/ 1700127 w 2063750"/>
              <a:gd name="T103" fmla="*/ 250943 h 1925638"/>
              <a:gd name="T104" fmla="*/ 1558014 w 2063750"/>
              <a:gd name="T105" fmla="*/ 348271 h 1925638"/>
              <a:gd name="T106" fmla="*/ 1655497 w 2063750"/>
              <a:gd name="T107" fmla="*/ 206383 h 1925638"/>
              <a:gd name="T108" fmla="*/ 904489 w 2063750"/>
              <a:gd name="T109" fmla="*/ 306056 h 1925638"/>
              <a:gd name="T110" fmla="*/ 895180 w 2063750"/>
              <a:gd name="T111" fmla="*/ 353841 h 1925638"/>
              <a:gd name="T112" fmla="*/ 757001 w 2063750"/>
              <a:gd name="T113" fmla="*/ 243028 h 1925638"/>
              <a:gd name="T114" fmla="*/ 779982 w 2063750"/>
              <a:gd name="T115" fmla="*/ 199933 h 1925638"/>
              <a:gd name="T116" fmla="*/ 1248509 w 2063750"/>
              <a:gd name="T117" fmla="*/ 28478 h 1925638"/>
              <a:gd name="T118" fmla="*/ 1217149 w 2063750"/>
              <a:gd name="T119" fmla="*/ 197882 h 1925638"/>
              <a:gd name="T120" fmla="*/ 1185497 w 2063750"/>
              <a:gd name="T121" fmla="*/ 28478 h 19256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063750" h="1925638">
                <a:moveTo>
                  <a:pt x="1310496" y="957198"/>
                </a:moveTo>
                <a:lnTo>
                  <a:pt x="1315880" y="957198"/>
                </a:lnTo>
                <a:lnTo>
                  <a:pt x="1321581" y="957198"/>
                </a:lnTo>
                <a:lnTo>
                  <a:pt x="1326965" y="958465"/>
                </a:lnTo>
                <a:lnTo>
                  <a:pt x="1332032" y="959732"/>
                </a:lnTo>
                <a:lnTo>
                  <a:pt x="1337099" y="961316"/>
                </a:lnTo>
                <a:lnTo>
                  <a:pt x="1341850" y="963533"/>
                </a:lnTo>
                <a:lnTo>
                  <a:pt x="1346284" y="966383"/>
                </a:lnTo>
                <a:lnTo>
                  <a:pt x="1350718" y="969234"/>
                </a:lnTo>
                <a:lnTo>
                  <a:pt x="1354202" y="973035"/>
                </a:lnTo>
                <a:lnTo>
                  <a:pt x="1357685" y="976519"/>
                </a:lnTo>
                <a:lnTo>
                  <a:pt x="1360536" y="980637"/>
                </a:lnTo>
                <a:lnTo>
                  <a:pt x="1363386" y="985072"/>
                </a:lnTo>
                <a:lnTo>
                  <a:pt x="1365603" y="989506"/>
                </a:lnTo>
                <a:lnTo>
                  <a:pt x="1367503" y="994574"/>
                </a:lnTo>
                <a:lnTo>
                  <a:pt x="1369087" y="999959"/>
                </a:lnTo>
                <a:lnTo>
                  <a:pt x="1369720" y="1005344"/>
                </a:lnTo>
                <a:lnTo>
                  <a:pt x="1370037" y="1010728"/>
                </a:lnTo>
                <a:lnTo>
                  <a:pt x="1369720" y="1016113"/>
                </a:lnTo>
                <a:lnTo>
                  <a:pt x="1369087" y="1021181"/>
                </a:lnTo>
                <a:lnTo>
                  <a:pt x="1367503" y="1026566"/>
                </a:lnTo>
                <a:lnTo>
                  <a:pt x="1365603" y="1031634"/>
                </a:lnTo>
                <a:lnTo>
                  <a:pt x="1363386" y="1036385"/>
                </a:lnTo>
                <a:lnTo>
                  <a:pt x="1360536" y="1040503"/>
                </a:lnTo>
                <a:lnTo>
                  <a:pt x="1357685" y="1044620"/>
                </a:lnTo>
                <a:lnTo>
                  <a:pt x="1354202" y="1048738"/>
                </a:lnTo>
                <a:lnTo>
                  <a:pt x="1350718" y="1051906"/>
                </a:lnTo>
                <a:lnTo>
                  <a:pt x="1346284" y="1055073"/>
                </a:lnTo>
                <a:lnTo>
                  <a:pt x="1341850" y="1057290"/>
                </a:lnTo>
                <a:lnTo>
                  <a:pt x="1337099" y="1059507"/>
                </a:lnTo>
                <a:lnTo>
                  <a:pt x="1332032" y="1061408"/>
                </a:lnTo>
                <a:lnTo>
                  <a:pt x="1326965" y="1062675"/>
                </a:lnTo>
                <a:lnTo>
                  <a:pt x="1321581" y="1063308"/>
                </a:lnTo>
                <a:lnTo>
                  <a:pt x="1315880" y="1063625"/>
                </a:lnTo>
                <a:lnTo>
                  <a:pt x="1310496" y="1063308"/>
                </a:lnTo>
                <a:lnTo>
                  <a:pt x="1305428" y="1062675"/>
                </a:lnTo>
                <a:lnTo>
                  <a:pt x="1300361" y="1061408"/>
                </a:lnTo>
                <a:lnTo>
                  <a:pt x="1295294" y="1059507"/>
                </a:lnTo>
                <a:lnTo>
                  <a:pt x="1290543" y="1057290"/>
                </a:lnTo>
                <a:lnTo>
                  <a:pt x="1286109" y="1055073"/>
                </a:lnTo>
                <a:lnTo>
                  <a:pt x="1281992" y="1051906"/>
                </a:lnTo>
                <a:lnTo>
                  <a:pt x="1278191" y="1048738"/>
                </a:lnTo>
                <a:lnTo>
                  <a:pt x="1275024" y="1044620"/>
                </a:lnTo>
                <a:lnTo>
                  <a:pt x="1271857" y="1040503"/>
                </a:lnTo>
                <a:lnTo>
                  <a:pt x="1269324" y="1036385"/>
                </a:lnTo>
                <a:lnTo>
                  <a:pt x="1267107" y="1031634"/>
                </a:lnTo>
                <a:lnTo>
                  <a:pt x="1265206" y="1026566"/>
                </a:lnTo>
                <a:lnTo>
                  <a:pt x="1263940" y="1021181"/>
                </a:lnTo>
                <a:lnTo>
                  <a:pt x="1263306" y="1016113"/>
                </a:lnTo>
                <a:lnTo>
                  <a:pt x="1262989" y="1010728"/>
                </a:lnTo>
                <a:lnTo>
                  <a:pt x="1263306" y="1005344"/>
                </a:lnTo>
                <a:lnTo>
                  <a:pt x="1263940" y="999959"/>
                </a:lnTo>
                <a:lnTo>
                  <a:pt x="1265206" y="994574"/>
                </a:lnTo>
                <a:lnTo>
                  <a:pt x="1267107" y="989506"/>
                </a:lnTo>
                <a:lnTo>
                  <a:pt x="1269324" y="985072"/>
                </a:lnTo>
                <a:lnTo>
                  <a:pt x="1271857" y="980637"/>
                </a:lnTo>
                <a:lnTo>
                  <a:pt x="1275024" y="976519"/>
                </a:lnTo>
                <a:lnTo>
                  <a:pt x="1278191" y="973035"/>
                </a:lnTo>
                <a:lnTo>
                  <a:pt x="1281992" y="969234"/>
                </a:lnTo>
                <a:lnTo>
                  <a:pt x="1286109" y="966383"/>
                </a:lnTo>
                <a:lnTo>
                  <a:pt x="1290543" y="963533"/>
                </a:lnTo>
                <a:lnTo>
                  <a:pt x="1295294" y="961316"/>
                </a:lnTo>
                <a:lnTo>
                  <a:pt x="1300361" y="959732"/>
                </a:lnTo>
                <a:lnTo>
                  <a:pt x="1305428" y="958465"/>
                </a:lnTo>
                <a:lnTo>
                  <a:pt x="1310496" y="957198"/>
                </a:lnTo>
                <a:close/>
                <a:moveTo>
                  <a:pt x="1856524" y="666750"/>
                </a:moveTo>
                <a:lnTo>
                  <a:pt x="2002690" y="666750"/>
                </a:lnTo>
                <a:lnTo>
                  <a:pt x="2005874" y="667066"/>
                </a:lnTo>
                <a:lnTo>
                  <a:pt x="2009695" y="667382"/>
                </a:lnTo>
                <a:lnTo>
                  <a:pt x="2012561" y="668330"/>
                </a:lnTo>
                <a:lnTo>
                  <a:pt x="2016064" y="669595"/>
                </a:lnTo>
                <a:lnTo>
                  <a:pt x="2018930" y="670859"/>
                </a:lnTo>
                <a:lnTo>
                  <a:pt x="2021796" y="672755"/>
                </a:lnTo>
                <a:lnTo>
                  <a:pt x="2024344" y="674335"/>
                </a:lnTo>
                <a:lnTo>
                  <a:pt x="2026891" y="676863"/>
                </a:lnTo>
                <a:lnTo>
                  <a:pt x="2029121" y="679076"/>
                </a:lnTo>
                <a:lnTo>
                  <a:pt x="2031031" y="681920"/>
                </a:lnTo>
                <a:lnTo>
                  <a:pt x="2032623" y="684764"/>
                </a:lnTo>
                <a:lnTo>
                  <a:pt x="2034216" y="687292"/>
                </a:lnTo>
                <a:lnTo>
                  <a:pt x="2035489" y="690769"/>
                </a:lnTo>
                <a:lnTo>
                  <a:pt x="2036126" y="693929"/>
                </a:lnTo>
                <a:lnTo>
                  <a:pt x="2036763" y="697405"/>
                </a:lnTo>
                <a:lnTo>
                  <a:pt x="2036763" y="700566"/>
                </a:lnTo>
                <a:lnTo>
                  <a:pt x="2036763" y="704358"/>
                </a:lnTo>
                <a:lnTo>
                  <a:pt x="2036126" y="707834"/>
                </a:lnTo>
                <a:lnTo>
                  <a:pt x="2035489" y="710995"/>
                </a:lnTo>
                <a:lnTo>
                  <a:pt x="2034216" y="714155"/>
                </a:lnTo>
                <a:lnTo>
                  <a:pt x="2032623" y="716999"/>
                </a:lnTo>
                <a:lnTo>
                  <a:pt x="2031031" y="720160"/>
                </a:lnTo>
                <a:lnTo>
                  <a:pt x="2029121" y="722688"/>
                </a:lnTo>
                <a:lnTo>
                  <a:pt x="2026891" y="724900"/>
                </a:lnTo>
                <a:lnTo>
                  <a:pt x="2024344" y="727112"/>
                </a:lnTo>
                <a:lnTo>
                  <a:pt x="2021796" y="729009"/>
                </a:lnTo>
                <a:lnTo>
                  <a:pt x="2018930" y="730905"/>
                </a:lnTo>
                <a:lnTo>
                  <a:pt x="2016064" y="732169"/>
                </a:lnTo>
                <a:lnTo>
                  <a:pt x="2012561" y="733433"/>
                </a:lnTo>
                <a:lnTo>
                  <a:pt x="2009695" y="734381"/>
                </a:lnTo>
                <a:lnTo>
                  <a:pt x="2005874" y="734697"/>
                </a:lnTo>
                <a:lnTo>
                  <a:pt x="2002690" y="735013"/>
                </a:lnTo>
                <a:lnTo>
                  <a:pt x="1856524" y="735013"/>
                </a:lnTo>
                <a:lnTo>
                  <a:pt x="1853339" y="734697"/>
                </a:lnTo>
                <a:lnTo>
                  <a:pt x="1849518" y="734381"/>
                </a:lnTo>
                <a:lnTo>
                  <a:pt x="1846652" y="733433"/>
                </a:lnTo>
                <a:lnTo>
                  <a:pt x="1843149" y="732169"/>
                </a:lnTo>
                <a:lnTo>
                  <a:pt x="1840283" y="730905"/>
                </a:lnTo>
                <a:lnTo>
                  <a:pt x="1837417" y="729009"/>
                </a:lnTo>
                <a:lnTo>
                  <a:pt x="1834870" y="727112"/>
                </a:lnTo>
                <a:lnTo>
                  <a:pt x="1832322" y="724900"/>
                </a:lnTo>
                <a:lnTo>
                  <a:pt x="1830093" y="722688"/>
                </a:lnTo>
                <a:lnTo>
                  <a:pt x="1828182" y="720160"/>
                </a:lnTo>
                <a:lnTo>
                  <a:pt x="1826590" y="716999"/>
                </a:lnTo>
                <a:lnTo>
                  <a:pt x="1824998" y="714155"/>
                </a:lnTo>
                <a:lnTo>
                  <a:pt x="1823724" y="710995"/>
                </a:lnTo>
                <a:lnTo>
                  <a:pt x="1823087" y="707834"/>
                </a:lnTo>
                <a:lnTo>
                  <a:pt x="1822450" y="704358"/>
                </a:lnTo>
                <a:lnTo>
                  <a:pt x="1822450" y="700566"/>
                </a:lnTo>
                <a:lnTo>
                  <a:pt x="1822450" y="697405"/>
                </a:lnTo>
                <a:lnTo>
                  <a:pt x="1823087" y="693929"/>
                </a:lnTo>
                <a:lnTo>
                  <a:pt x="1823724" y="690769"/>
                </a:lnTo>
                <a:lnTo>
                  <a:pt x="1824998" y="687292"/>
                </a:lnTo>
                <a:lnTo>
                  <a:pt x="1826590" y="684764"/>
                </a:lnTo>
                <a:lnTo>
                  <a:pt x="1828182" y="681920"/>
                </a:lnTo>
                <a:lnTo>
                  <a:pt x="1830093" y="679076"/>
                </a:lnTo>
                <a:lnTo>
                  <a:pt x="1832322" y="676863"/>
                </a:lnTo>
                <a:lnTo>
                  <a:pt x="1834870" y="674335"/>
                </a:lnTo>
                <a:lnTo>
                  <a:pt x="1837417" y="672755"/>
                </a:lnTo>
                <a:lnTo>
                  <a:pt x="1840283" y="670859"/>
                </a:lnTo>
                <a:lnTo>
                  <a:pt x="1843149" y="669595"/>
                </a:lnTo>
                <a:lnTo>
                  <a:pt x="1846652" y="668330"/>
                </a:lnTo>
                <a:lnTo>
                  <a:pt x="1849518" y="667382"/>
                </a:lnTo>
                <a:lnTo>
                  <a:pt x="1853339" y="667066"/>
                </a:lnTo>
                <a:lnTo>
                  <a:pt x="1856524" y="666750"/>
                </a:lnTo>
                <a:close/>
                <a:moveTo>
                  <a:pt x="629654" y="666750"/>
                </a:moveTo>
                <a:lnTo>
                  <a:pt x="775285" y="666750"/>
                </a:lnTo>
                <a:lnTo>
                  <a:pt x="778783" y="667066"/>
                </a:lnTo>
                <a:lnTo>
                  <a:pt x="781962" y="667382"/>
                </a:lnTo>
                <a:lnTo>
                  <a:pt x="785460" y="668330"/>
                </a:lnTo>
                <a:lnTo>
                  <a:pt x="788640" y="669595"/>
                </a:lnTo>
                <a:lnTo>
                  <a:pt x="791819" y="670859"/>
                </a:lnTo>
                <a:lnTo>
                  <a:pt x="794363" y="672755"/>
                </a:lnTo>
                <a:lnTo>
                  <a:pt x="797225" y="674335"/>
                </a:lnTo>
                <a:lnTo>
                  <a:pt x="799451" y="676863"/>
                </a:lnTo>
                <a:lnTo>
                  <a:pt x="801677" y="679076"/>
                </a:lnTo>
                <a:lnTo>
                  <a:pt x="803902" y="681920"/>
                </a:lnTo>
                <a:lnTo>
                  <a:pt x="805492" y="684764"/>
                </a:lnTo>
                <a:lnTo>
                  <a:pt x="806764" y="687292"/>
                </a:lnTo>
                <a:lnTo>
                  <a:pt x="808036" y="690769"/>
                </a:lnTo>
                <a:lnTo>
                  <a:pt x="808990" y="693929"/>
                </a:lnTo>
                <a:lnTo>
                  <a:pt x="809626" y="697405"/>
                </a:lnTo>
                <a:lnTo>
                  <a:pt x="809626" y="700566"/>
                </a:lnTo>
                <a:lnTo>
                  <a:pt x="809626" y="704358"/>
                </a:lnTo>
                <a:lnTo>
                  <a:pt x="808990" y="707834"/>
                </a:lnTo>
                <a:lnTo>
                  <a:pt x="808036" y="710995"/>
                </a:lnTo>
                <a:lnTo>
                  <a:pt x="806764" y="714155"/>
                </a:lnTo>
                <a:lnTo>
                  <a:pt x="805492" y="716999"/>
                </a:lnTo>
                <a:lnTo>
                  <a:pt x="803902" y="720160"/>
                </a:lnTo>
                <a:lnTo>
                  <a:pt x="801677" y="722688"/>
                </a:lnTo>
                <a:lnTo>
                  <a:pt x="799451" y="724900"/>
                </a:lnTo>
                <a:lnTo>
                  <a:pt x="797225" y="727112"/>
                </a:lnTo>
                <a:lnTo>
                  <a:pt x="794363" y="729009"/>
                </a:lnTo>
                <a:lnTo>
                  <a:pt x="791819" y="730905"/>
                </a:lnTo>
                <a:lnTo>
                  <a:pt x="788640" y="732169"/>
                </a:lnTo>
                <a:lnTo>
                  <a:pt x="785460" y="733433"/>
                </a:lnTo>
                <a:lnTo>
                  <a:pt x="781962" y="734381"/>
                </a:lnTo>
                <a:lnTo>
                  <a:pt x="778783" y="734697"/>
                </a:lnTo>
                <a:lnTo>
                  <a:pt x="775285" y="735013"/>
                </a:lnTo>
                <a:lnTo>
                  <a:pt x="629654" y="735013"/>
                </a:lnTo>
                <a:lnTo>
                  <a:pt x="626156" y="734697"/>
                </a:lnTo>
                <a:lnTo>
                  <a:pt x="622976" y="734381"/>
                </a:lnTo>
                <a:lnTo>
                  <a:pt x="619479" y="733433"/>
                </a:lnTo>
                <a:lnTo>
                  <a:pt x="616299" y="732169"/>
                </a:lnTo>
                <a:lnTo>
                  <a:pt x="613119" y="730905"/>
                </a:lnTo>
                <a:lnTo>
                  <a:pt x="610576" y="729009"/>
                </a:lnTo>
                <a:lnTo>
                  <a:pt x="607714" y="727112"/>
                </a:lnTo>
                <a:lnTo>
                  <a:pt x="605488" y="724900"/>
                </a:lnTo>
                <a:lnTo>
                  <a:pt x="603262" y="722688"/>
                </a:lnTo>
                <a:lnTo>
                  <a:pt x="601036" y="720160"/>
                </a:lnTo>
                <a:lnTo>
                  <a:pt x="599447" y="716999"/>
                </a:lnTo>
                <a:lnTo>
                  <a:pt x="598175" y="714155"/>
                </a:lnTo>
                <a:lnTo>
                  <a:pt x="596903" y="710995"/>
                </a:lnTo>
                <a:lnTo>
                  <a:pt x="596267" y="707834"/>
                </a:lnTo>
                <a:lnTo>
                  <a:pt x="595313" y="704358"/>
                </a:lnTo>
                <a:lnTo>
                  <a:pt x="595313" y="700566"/>
                </a:lnTo>
                <a:lnTo>
                  <a:pt x="595313" y="697405"/>
                </a:lnTo>
                <a:lnTo>
                  <a:pt x="596267" y="693929"/>
                </a:lnTo>
                <a:lnTo>
                  <a:pt x="596903" y="690769"/>
                </a:lnTo>
                <a:lnTo>
                  <a:pt x="598175" y="687292"/>
                </a:lnTo>
                <a:lnTo>
                  <a:pt x="599447" y="684764"/>
                </a:lnTo>
                <a:lnTo>
                  <a:pt x="601036" y="681920"/>
                </a:lnTo>
                <a:lnTo>
                  <a:pt x="603262" y="679076"/>
                </a:lnTo>
                <a:lnTo>
                  <a:pt x="605488" y="676863"/>
                </a:lnTo>
                <a:lnTo>
                  <a:pt x="607714" y="674335"/>
                </a:lnTo>
                <a:lnTo>
                  <a:pt x="610576" y="672755"/>
                </a:lnTo>
                <a:lnTo>
                  <a:pt x="613119" y="670859"/>
                </a:lnTo>
                <a:lnTo>
                  <a:pt x="616299" y="669595"/>
                </a:lnTo>
                <a:lnTo>
                  <a:pt x="619479" y="668330"/>
                </a:lnTo>
                <a:lnTo>
                  <a:pt x="622976" y="667382"/>
                </a:lnTo>
                <a:lnTo>
                  <a:pt x="626156" y="667066"/>
                </a:lnTo>
                <a:lnTo>
                  <a:pt x="629654" y="666750"/>
                </a:lnTo>
                <a:close/>
                <a:moveTo>
                  <a:pt x="1315880" y="528637"/>
                </a:moveTo>
                <a:lnTo>
                  <a:pt x="1321897" y="528954"/>
                </a:lnTo>
                <a:lnTo>
                  <a:pt x="1327598" y="529904"/>
                </a:lnTo>
                <a:lnTo>
                  <a:pt x="1333615" y="531805"/>
                </a:lnTo>
                <a:lnTo>
                  <a:pt x="1339316" y="534655"/>
                </a:lnTo>
                <a:lnTo>
                  <a:pt x="1345017" y="537823"/>
                </a:lnTo>
                <a:lnTo>
                  <a:pt x="1350084" y="541941"/>
                </a:lnTo>
                <a:lnTo>
                  <a:pt x="1354835" y="546375"/>
                </a:lnTo>
                <a:lnTo>
                  <a:pt x="1359586" y="551760"/>
                </a:lnTo>
                <a:lnTo>
                  <a:pt x="1364020" y="557778"/>
                </a:lnTo>
                <a:lnTo>
                  <a:pt x="1367503" y="564430"/>
                </a:lnTo>
                <a:lnTo>
                  <a:pt x="1370987" y="571398"/>
                </a:lnTo>
                <a:lnTo>
                  <a:pt x="1373837" y="579634"/>
                </a:lnTo>
                <a:lnTo>
                  <a:pt x="1375104" y="583751"/>
                </a:lnTo>
                <a:lnTo>
                  <a:pt x="1376371" y="588186"/>
                </a:lnTo>
                <a:lnTo>
                  <a:pt x="1377955" y="597055"/>
                </a:lnTo>
                <a:lnTo>
                  <a:pt x="1379222" y="606557"/>
                </a:lnTo>
                <a:lnTo>
                  <a:pt x="1379538" y="616377"/>
                </a:lnTo>
                <a:lnTo>
                  <a:pt x="1379222" y="627463"/>
                </a:lnTo>
                <a:lnTo>
                  <a:pt x="1378905" y="637915"/>
                </a:lnTo>
                <a:lnTo>
                  <a:pt x="1378588" y="647101"/>
                </a:lnTo>
                <a:lnTo>
                  <a:pt x="1377955" y="655970"/>
                </a:lnTo>
                <a:lnTo>
                  <a:pt x="1376054" y="673074"/>
                </a:lnTo>
                <a:lnTo>
                  <a:pt x="1373204" y="690179"/>
                </a:lnTo>
                <a:lnTo>
                  <a:pt x="1370037" y="706967"/>
                </a:lnTo>
                <a:lnTo>
                  <a:pt x="1366237" y="725021"/>
                </a:lnTo>
                <a:lnTo>
                  <a:pt x="1361803" y="745293"/>
                </a:lnTo>
                <a:lnTo>
                  <a:pt x="1357369" y="769366"/>
                </a:lnTo>
                <a:lnTo>
                  <a:pt x="1352301" y="797873"/>
                </a:lnTo>
                <a:lnTo>
                  <a:pt x="1346917" y="830815"/>
                </a:lnTo>
                <a:lnTo>
                  <a:pt x="1344384" y="849503"/>
                </a:lnTo>
                <a:lnTo>
                  <a:pt x="1341533" y="870092"/>
                </a:lnTo>
                <a:lnTo>
                  <a:pt x="1338683" y="892264"/>
                </a:lnTo>
                <a:lnTo>
                  <a:pt x="1335832" y="916654"/>
                </a:lnTo>
                <a:lnTo>
                  <a:pt x="1296561" y="916654"/>
                </a:lnTo>
                <a:lnTo>
                  <a:pt x="1293710" y="892264"/>
                </a:lnTo>
                <a:lnTo>
                  <a:pt x="1290860" y="870092"/>
                </a:lnTo>
                <a:lnTo>
                  <a:pt x="1288326" y="849820"/>
                </a:lnTo>
                <a:lnTo>
                  <a:pt x="1285792" y="831132"/>
                </a:lnTo>
                <a:lnTo>
                  <a:pt x="1280092" y="797873"/>
                </a:lnTo>
                <a:lnTo>
                  <a:pt x="1275341" y="769366"/>
                </a:lnTo>
                <a:lnTo>
                  <a:pt x="1270590" y="745293"/>
                </a:lnTo>
                <a:lnTo>
                  <a:pt x="1266473" y="725021"/>
                </a:lnTo>
                <a:lnTo>
                  <a:pt x="1262356" y="706967"/>
                </a:lnTo>
                <a:lnTo>
                  <a:pt x="1258872" y="690179"/>
                </a:lnTo>
                <a:lnTo>
                  <a:pt x="1256339" y="673074"/>
                </a:lnTo>
                <a:lnTo>
                  <a:pt x="1254438" y="655970"/>
                </a:lnTo>
                <a:lnTo>
                  <a:pt x="1253805" y="647101"/>
                </a:lnTo>
                <a:lnTo>
                  <a:pt x="1252855" y="637915"/>
                </a:lnTo>
                <a:lnTo>
                  <a:pt x="1252538" y="627463"/>
                </a:lnTo>
                <a:lnTo>
                  <a:pt x="1252538" y="616377"/>
                </a:lnTo>
                <a:lnTo>
                  <a:pt x="1252855" y="606557"/>
                </a:lnTo>
                <a:lnTo>
                  <a:pt x="1254122" y="597055"/>
                </a:lnTo>
                <a:lnTo>
                  <a:pt x="1255705" y="588186"/>
                </a:lnTo>
                <a:lnTo>
                  <a:pt x="1256972" y="583751"/>
                </a:lnTo>
                <a:lnTo>
                  <a:pt x="1258239" y="579634"/>
                </a:lnTo>
                <a:lnTo>
                  <a:pt x="1261406" y="571398"/>
                </a:lnTo>
                <a:lnTo>
                  <a:pt x="1264573" y="564430"/>
                </a:lnTo>
                <a:lnTo>
                  <a:pt x="1268374" y="557778"/>
                </a:lnTo>
                <a:lnTo>
                  <a:pt x="1272807" y="551760"/>
                </a:lnTo>
                <a:lnTo>
                  <a:pt x="1277241" y="546375"/>
                </a:lnTo>
                <a:lnTo>
                  <a:pt x="1281992" y="541941"/>
                </a:lnTo>
                <a:lnTo>
                  <a:pt x="1287376" y="537823"/>
                </a:lnTo>
                <a:lnTo>
                  <a:pt x="1293077" y="534655"/>
                </a:lnTo>
                <a:lnTo>
                  <a:pt x="1298778" y="531805"/>
                </a:lnTo>
                <a:lnTo>
                  <a:pt x="1304162" y="529904"/>
                </a:lnTo>
                <a:lnTo>
                  <a:pt x="1310179" y="528954"/>
                </a:lnTo>
                <a:lnTo>
                  <a:pt x="1315880" y="528637"/>
                </a:lnTo>
                <a:close/>
                <a:moveTo>
                  <a:pt x="1316038" y="427125"/>
                </a:moveTo>
                <a:lnTo>
                  <a:pt x="1306196" y="427443"/>
                </a:lnTo>
                <a:lnTo>
                  <a:pt x="1296353" y="427761"/>
                </a:lnTo>
                <a:lnTo>
                  <a:pt x="1283971" y="428715"/>
                </a:lnTo>
                <a:lnTo>
                  <a:pt x="1269048" y="430622"/>
                </a:lnTo>
                <a:lnTo>
                  <a:pt x="1252221" y="432529"/>
                </a:lnTo>
                <a:lnTo>
                  <a:pt x="1233806" y="435390"/>
                </a:lnTo>
                <a:lnTo>
                  <a:pt x="1224281" y="437615"/>
                </a:lnTo>
                <a:lnTo>
                  <a:pt x="1214121" y="439523"/>
                </a:lnTo>
                <a:lnTo>
                  <a:pt x="1204278" y="441748"/>
                </a:lnTo>
                <a:lnTo>
                  <a:pt x="1193483" y="444609"/>
                </a:lnTo>
                <a:lnTo>
                  <a:pt x="1183323" y="447470"/>
                </a:lnTo>
                <a:lnTo>
                  <a:pt x="1172528" y="450967"/>
                </a:lnTo>
                <a:lnTo>
                  <a:pt x="1161733" y="454463"/>
                </a:lnTo>
                <a:lnTo>
                  <a:pt x="1150938" y="458914"/>
                </a:lnTo>
                <a:lnTo>
                  <a:pt x="1140143" y="463364"/>
                </a:lnTo>
                <a:lnTo>
                  <a:pt x="1129348" y="467814"/>
                </a:lnTo>
                <a:lnTo>
                  <a:pt x="1118871" y="473218"/>
                </a:lnTo>
                <a:lnTo>
                  <a:pt x="1108393" y="478940"/>
                </a:lnTo>
                <a:lnTo>
                  <a:pt x="1097916" y="484980"/>
                </a:lnTo>
                <a:lnTo>
                  <a:pt x="1088073" y="491338"/>
                </a:lnTo>
                <a:lnTo>
                  <a:pt x="1078231" y="498331"/>
                </a:lnTo>
                <a:lnTo>
                  <a:pt x="1069023" y="505960"/>
                </a:lnTo>
                <a:lnTo>
                  <a:pt x="1059498" y="514225"/>
                </a:lnTo>
                <a:lnTo>
                  <a:pt x="1050926" y="522808"/>
                </a:lnTo>
                <a:lnTo>
                  <a:pt x="1043623" y="530755"/>
                </a:lnTo>
                <a:lnTo>
                  <a:pt x="1036638" y="539656"/>
                </a:lnTo>
                <a:lnTo>
                  <a:pt x="1029971" y="548557"/>
                </a:lnTo>
                <a:lnTo>
                  <a:pt x="1023938" y="557775"/>
                </a:lnTo>
                <a:lnTo>
                  <a:pt x="1018541" y="567312"/>
                </a:lnTo>
                <a:lnTo>
                  <a:pt x="1013461" y="577166"/>
                </a:lnTo>
                <a:lnTo>
                  <a:pt x="1009333" y="587656"/>
                </a:lnTo>
                <a:lnTo>
                  <a:pt x="1005206" y="598464"/>
                </a:lnTo>
                <a:lnTo>
                  <a:pt x="1001713" y="608954"/>
                </a:lnTo>
                <a:lnTo>
                  <a:pt x="998856" y="620398"/>
                </a:lnTo>
                <a:lnTo>
                  <a:pt x="996633" y="632160"/>
                </a:lnTo>
                <a:lnTo>
                  <a:pt x="994728" y="643922"/>
                </a:lnTo>
                <a:lnTo>
                  <a:pt x="993458" y="656319"/>
                </a:lnTo>
                <a:lnTo>
                  <a:pt x="992506" y="668716"/>
                </a:lnTo>
                <a:lnTo>
                  <a:pt x="992506" y="681750"/>
                </a:lnTo>
                <a:lnTo>
                  <a:pt x="992506" y="694783"/>
                </a:lnTo>
                <a:lnTo>
                  <a:pt x="993141" y="707498"/>
                </a:lnTo>
                <a:lnTo>
                  <a:pt x="994093" y="719260"/>
                </a:lnTo>
                <a:lnTo>
                  <a:pt x="994728" y="730704"/>
                </a:lnTo>
                <a:lnTo>
                  <a:pt x="996316" y="741829"/>
                </a:lnTo>
                <a:lnTo>
                  <a:pt x="997586" y="752002"/>
                </a:lnTo>
                <a:lnTo>
                  <a:pt x="998856" y="762174"/>
                </a:lnTo>
                <a:lnTo>
                  <a:pt x="1000443" y="771393"/>
                </a:lnTo>
                <a:lnTo>
                  <a:pt x="1002031" y="780611"/>
                </a:lnTo>
                <a:lnTo>
                  <a:pt x="1003936" y="789194"/>
                </a:lnTo>
                <a:lnTo>
                  <a:pt x="1005841" y="797777"/>
                </a:lnTo>
                <a:lnTo>
                  <a:pt x="1008063" y="805724"/>
                </a:lnTo>
                <a:lnTo>
                  <a:pt x="1010603" y="813035"/>
                </a:lnTo>
                <a:lnTo>
                  <a:pt x="1012826" y="820347"/>
                </a:lnTo>
                <a:lnTo>
                  <a:pt x="1015683" y="827022"/>
                </a:lnTo>
                <a:lnTo>
                  <a:pt x="1018223" y="833698"/>
                </a:lnTo>
                <a:lnTo>
                  <a:pt x="1020763" y="840055"/>
                </a:lnTo>
                <a:lnTo>
                  <a:pt x="1023621" y="846095"/>
                </a:lnTo>
                <a:lnTo>
                  <a:pt x="1026478" y="851817"/>
                </a:lnTo>
                <a:lnTo>
                  <a:pt x="1032828" y="862943"/>
                </a:lnTo>
                <a:lnTo>
                  <a:pt x="1039496" y="872797"/>
                </a:lnTo>
                <a:lnTo>
                  <a:pt x="1046481" y="882652"/>
                </a:lnTo>
                <a:lnTo>
                  <a:pt x="1053466" y="891552"/>
                </a:lnTo>
                <a:lnTo>
                  <a:pt x="1061086" y="900135"/>
                </a:lnTo>
                <a:lnTo>
                  <a:pt x="1076643" y="917301"/>
                </a:lnTo>
                <a:lnTo>
                  <a:pt x="1091883" y="934467"/>
                </a:lnTo>
                <a:lnTo>
                  <a:pt x="1099821" y="943367"/>
                </a:lnTo>
                <a:lnTo>
                  <a:pt x="1107441" y="952904"/>
                </a:lnTo>
                <a:lnTo>
                  <a:pt x="1115061" y="962758"/>
                </a:lnTo>
                <a:lnTo>
                  <a:pt x="1122681" y="973566"/>
                </a:lnTo>
                <a:lnTo>
                  <a:pt x="1129983" y="985010"/>
                </a:lnTo>
                <a:lnTo>
                  <a:pt x="1136968" y="996772"/>
                </a:lnTo>
                <a:lnTo>
                  <a:pt x="1143953" y="1009805"/>
                </a:lnTo>
                <a:lnTo>
                  <a:pt x="1150938" y="1024427"/>
                </a:lnTo>
                <a:lnTo>
                  <a:pt x="1153796" y="1031739"/>
                </a:lnTo>
                <a:lnTo>
                  <a:pt x="1157288" y="1039686"/>
                </a:lnTo>
                <a:lnTo>
                  <a:pt x="1160146" y="1047633"/>
                </a:lnTo>
                <a:lnTo>
                  <a:pt x="1162686" y="1056216"/>
                </a:lnTo>
                <a:lnTo>
                  <a:pt x="1165543" y="1064799"/>
                </a:lnTo>
                <a:lnTo>
                  <a:pt x="1168083" y="1074017"/>
                </a:lnTo>
                <a:lnTo>
                  <a:pt x="1170941" y="1083554"/>
                </a:lnTo>
                <a:lnTo>
                  <a:pt x="1173163" y="1093408"/>
                </a:lnTo>
                <a:lnTo>
                  <a:pt x="1175386" y="1103580"/>
                </a:lnTo>
                <a:lnTo>
                  <a:pt x="1177608" y="1114388"/>
                </a:lnTo>
                <a:lnTo>
                  <a:pt x="1179513" y="1125196"/>
                </a:lnTo>
                <a:lnTo>
                  <a:pt x="1181418" y="1136958"/>
                </a:lnTo>
                <a:lnTo>
                  <a:pt x="1181680" y="1141412"/>
                </a:lnTo>
                <a:lnTo>
                  <a:pt x="1456680" y="1141412"/>
                </a:lnTo>
                <a:lnTo>
                  <a:pt x="1456691" y="1136958"/>
                </a:lnTo>
                <a:lnTo>
                  <a:pt x="1458596" y="1125196"/>
                </a:lnTo>
                <a:lnTo>
                  <a:pt x="1460818" y="1114388"/>
                </a:lnTo>
                <a:lnTo>
                  <a:pt x="1462723" y="1103580"/>
                </a:lnTo>
                <a:lnTo>
                  <a:pt x="1464946" y="1093408"/>
                </a:lnTo>
                <a:lnTo>
                  <a:pt x="1467486" y="1083554"/>
                </a:lnTo>
                <a:lnTo>
                  <a:pt x="1470026" y="1074017"/>
                </a:lnTo>
                <a:lnTo>
                  <a:pt x="1472883" y="1064799"/>
                </a:lnTo>
                <a:lnTo>
                  <a:pt x="1475423" y="1056216"/>
                </a:lnTo>
                <a:lnTo>
                  <a:pt x="1478281" y="1047633"/>
                </a:lnTo>
                <a:lnTo>
                  <a:pt x="1481456" y="1039686"/>
                </a:lnTo>
                <a:lnTo>
                  <a:pt x="1484313" y="1031739"/>
                </a:lnTo>
                <a:lnTo>
                  <a:pt x="1487806" y="1024427"/>
                </a:lnTo>
                <a:lnTo>
                  <a:pt x="1494156" y="1009805"/>
                </a:lnTo>
                <a:lnTo>
                  <a:pt x="1501141" y="996772"/>
                </a:lnTo>
                <a:lnTo>
                  <a:pt x="1508443" y="985010"/>
                </a:lnTo>
                <a:lnTo>
                  <a:pt x="1515746" y="973566"/>
                </a:lnTo>
                <a:lnTo>
                  <a:pt x="1523048" y="962758"/>
                </a:lnTo>
                <a:lnTo>
                  <a:pt x="1530986" y="952904"/>
                </a:lnTo>
                <a:lnTo>
                  <a:pt x="1538606" y="943367"/>
                </a:lnTo>
                <a:lnTo>
                  <a:pt x="1546543" y="934467"/>
                </a:lnTo>
                <a:lnTo>
                  <a:pt x="1561466" y="917301"/>
                </a:lnTo>
                <a:lnTo>
                  <a:pt x="1577341" y="900135"/>
                </a:lnTo>
                <a:lnTo>
                  <a:pt x="1584643" y="891552"/>
                </a:lnTo>
                <a:lnTo>
                  <a:pt x="1591946" y="882652"/>
                </a:lnTo>
                <a:lnTo>
                  <a:pt x="1598613" y="872797"/>
                </a:lnTo>
                <a:lnTo>
                  <a:pt x="1605281" y="862943"/>
                </a:lnTo>
                <a:lnTo>
                  <a:pt x="1611631" y="851817"/>
                </a:lnTo>
                <a:lnTo>
                  <a:pt x="1614806" y="846095"/>
                </a:lnTo>
                <a:lnTo>
                  <a:pt x="1617346" y="840055"/>
                </a:lnTo>
                <a:lnTo>
                  <a:pt x="1620203" y="833698"/>
                </a:lnTo>
                <a:lnTo>
                  <a:pt x="1623061" y="827022"/>
                </a:lnTo>
                <a:lnTo>
                  <a:pt x="1625283" y="820347"/>
                </a:lnTo>
                <a:lnTo>
                  <a:pt x="1628141" y="813035"/>
                </a:lnTo>
                <a:lnTo>
                  <a:pt x="1630046" y="805724"/>
                </a:lnTo>
                <a:lnTo>
                  <a:pt x="1632268" y="797777"/>
                </a:lnTo>
                <a:lnTo>
                  <a:pt x="1634491" y="789194"/>
                </a:lnTo>
                <a:lnTo>
                  <a:pt x="1636396" y="780611"/>
                </a:lnTo>
                <a:lnTo>
                  <a:pt x="1637983" y="771393"/>
                </a:lnTo>
                <a:lnTo>
                  <a:pt x="1639571" y="762174"/>
                </a:lnTo>
                <a:lnTo>
                  <a:pt x="1641158" y="752002"/>
                </a:lnTo>
                <a:lnTo>
                  <a:pt x="1642428" y="741829"/>
                </a:lnTo>
                <a:lnTo>
                  <a:pt x="1643381" y="730704"/>
                </a:lnTo>
                <a:lnTo>
                  <a:pt x="1644333" y="719260"/>
                </a:lnTo>
                <a:lnTo>
                  <a:pt x="1644968" y="707498"/>
                </a:lnTo>
                <a:lnTo>
                  <a:pt x="1645603" y="694783"/>
                </a:lnTo>
                <a:lnTo>
                  <a:pt x="1645921" y="681750"/>
                </a:lnTo>
                <a:lnTo>
                  <a:pt x="1645603" y="668716"/>
                </a:lnTo>
                <a:lnTo>
                  <a:pt x="1644968" y="656319"/>
                </a:lnTo>
                <a:lnTo>
                  <a:pt x="1643698" y="643922"/>
                </a:lnTo>
                <a:lnTo>
                  <a:pt x="1641793" y="632160"/>
                </a:lnTo>
                <a:lnTo>
                  <a:pt x="1639253" y="620398"/>
                </a:lnTo>
                <a:lnTo>
                  <a:pt x="1636396" y="608954"/>
                </a:lnTo>
                <a:lnTo>
                  <a:pt x="1632903" y="598464"/>
                </a:lnTo>
                <a:lnTo>
                  <a:pt x="1629411" y="587656"/>
                </a:lnTo>
                <a:lnTo>
                  <a:pt x="1624648" y="577166"/>
                </a:lnTo>
                <a:lnTo>
                  <a:pt x="1619568" y="567312"/>
                </a:lnTo>
                <a:lnTo>
                  <a:pt x="1614488" y="557775"/>
                </a:lnTo>
                <a:lnTo>
                  <a:pt x="1608456" y="548557"/>
                </a:lnTo>
                <a:lnTo>
                  <a:pt x="1602106" y="539656"/>
                </a:lnTo>
                <a:lnTo>
                  <a:pt x="1595121" y="530755"/>
                </a:lnTo>
                <a:lnTo>
                  <a:pt x="1587183" y="522808"/>
                </a:lnTo>
                <a:lnTo>
                  <a:pt x="1578611" y="514225"/>
                </a:lnTo>
                <a:lnTo>
                  <a:pt x="1569721" y="505960"/>
                </a:lnTo>
                <a:lnTo>
                  <a:pt x="1559878" y="498331"/>
                </a:lnTo>
                <a:lnTo>
                  <a:pt x="1550353" y="491338"/>
                </a:lnTo>
                <a:lnTo>
                  <a:pt x="1540193" y="484980"/>
                </a:lnTo>
                <a:lnTo>
                  <a:pt x="1529716" y="478622"/>
                </a:lnTo>
                <a:lnTo>
                  <a:pt x="1519556" y="473218"/>
                </a:lnTo>
                <a:lnTo>
                  <a:pt x="1508761" y="467814"/>
                </a:lnTo>
                <a:lnTo>
                  <a:pt x="1497966" y="463046"/>
                </a:lnTo>
                <a:lnTo>
                  <a:pt x="1487488" y="458596"/>
                </a:lnTo>
                <a:lnTo>
                  <a:pt x="1476376" y="454463"/>
                </a:lnTo>
                <a:lnTo>
                  <a:pt x="1465581" y="450967"/>
                </a:lnTo>
                <a:lnTo>
                  <a:pt x="1455103" y="447470"/>
                </a:lnTo>
                <a:lnTo>
                  <a:pt x="1444308" y="444609"/>
                </a:lnTo>
                <a:lnTo>
                  <a:pt x="1434148" y="441748"/>
                </a:lnTo>
                <a:lnTo>
                  <a:pt x="1423988" y="439523"/>
                </a:lnTo>
                <a:lnTo>
                  <a:pt x="1413828" y="437615"/>
                </a:lnTo>
                <a:lnTo>
                  <a:pt x="1404303" y="435390"/>
                </a:lnTo>
                <a:lnTo>
                  <a:pt x="1385888" y="432529"/>
                </a:lnTo>
                <a:lnTo>
                  <a:pt x="1369061" y="430304"/>
                </a:lnTo>
                <a:lnTo>
                  <a:pt x="1354456" y="428715"/>
                </a:lnTo>
                <a:lnTo>
                  <a:pt x="1342073" y="427761"/>
                </a:lnTo>
                <a:lnTo>
                  <a:pt x="1332866" y="427443"/>
                </a:lnTo>
                <a:lnTo>
                  <a:pt x="1323023" y="427125"/>
                </a:lnTo>
                <a:lnTo>
                  <a:pt x="1316038" y="427125"/>
                </a:lnTo>
                <a:close/>
                <a:moveTo>
                  <a:pt x="1309371" y="354012"/>
                </a:moveTo>
                <a:lnTo>
                  <a:pt x="1315403" y="354012"/>
                </a:lnTo>
                <a:lnTo>
                  <a:pt x="1322071" y="354012"/>
                </a:lnTo>
                <a:lnTo>
                  <a:pt x="1328103" y="354012"/>
                </a:lnTo>
                <a:lnTo>
                  <a:pt x="1337628" y="354330"/>
                </a:lnTo>
                <a:lnTo>
                  <a:pt x="1350011" y="354966"/>
                </a:lnTo>
                <a:lnTo>
                  <a:pt x="1365568" y="356237"/>
                </a:lnTo>
                <a:lnTo>
                  <a:pt x="1383666" y="358145"/>
                </a:lnTo>
                <a:lnTo>
                  <a:pt x="1403351" y="361006"/>
                </a:lnTo>
                <a:lnTo>
                  <a:pt x="1413828" y="362913"/>
                </a:lnTo>
                <a:lnTo>
                  <a:pt x="1424941" y="364820"/>
                </a:lnTo>
                <a:lnTo>
                  <a:pt x="1436371" y="367363"/>
                </a:lnTo>
                <a:lnTo>
                  <a:pt x="1448118" y="369906"/>
                </a:lnTo>
                <a:lnTo>
                  <a:pt x="1460183" y="373085"/>
                </a:lnTo>
                <a:lnTo>
                  <a:pt x="1471931" y="376264"/>
                </a:lnTo>
                <a:lnTo>
                  <a:pt x="1484313" y="380079"/>
                </a:lnTo>
                <a:lnTo>
                  <a:pt x="1497013" y="383893"/>
                </a:lnTo>
                <a:lnTo>
                  <a:pt x="1509396" y="388661"/>
                </a:lnTo>
                <a:lnTo>
                  <a:pt x="1522096" y="393748"/>
                </a:lnTo>
                <a:lnTo>
                  <a:pt x="1534478" y="399152"/>
                </a:lnTo>
                <a:lnTo>
                  <a:pt x="1547178" y="405191"/>
                </a:lnTo>
                <a:lnTo>
                  <a:pt x="1559561" y="411549"/>
                </a:lnTo>
                <a:lnTo>
                  <a:pt x="1571943" y="418542"/>
                </a:lnTo>
                <a:lnTo>
                  <a:pt x="1584008" y="425854"/>
                </a:lnTo>
                <a:lnTo>
                  <a:pt x="1595756" y="433801"/>
                </a:lnTo>
                <a:lnTo>
                  <a:pt x="1607186" y="442384"/>
                </a:lnTo>
                <a:lnTo>
                  <a:pt x="1618616" y="451602"/>
                </a:lnTo>
                <a:lnTo>
                  <a:pt x="1629728" y="461139"/>
                </a:lnTo>
                <a:lnTo>
                  <a:pt x="1640206" y="471629"/>
                </a:lnTo>
                <a:lnTo>
                  <a:pt x="1650366" y="483073"/>
                </a:lnTo>
                <a:lnTo>
                  <a:pt x="1659891" y="494199"/>
                </a:lnTo>
                <a:lnTo>
                  <a:pt x="1668463" y="506278"/>
                </a:lnTo>
                <a:lnTo>
                  <a:pt x="1672591" y="512318"/>
                </a:lnTo>
                <a:lnTo>
                  <a:pt x="1676401" y="518676"/>
                </a:lnTo>
                <a:lnTo>
                  <a:pt x="1680211" y="525033"/>
                </a:lnTo>
                <a:lnTo>
                  <a:pt x="1683703" y="531391"/>
                </a:lnTo>
                <a:lnTo>
                  <a:pt x="1690371" y="544424"/>
                </a:lnTo>
                <a:lnTo>
                  <a:pt x="1696403" y="558093"/>
                </a:lnTo>
                <a:lnTo>
                  <a:pt x="1701801" y="572398"/>
                </a:lnTo>
                <a:lnTo>
                  <a:pt x="1706563" y="586703"/>
                </a:lnTo>
                <a:lnTo>
                  <a:pt x="1710056" y="601325"/>
                </a:lnTo>
                <a:lnTo>
                  <a:pt x="1713548" y="616266"/>
                </a:lnTo>
                <a:lnTo>
                  <a:pt x="1715771" y="631842"/>
                </a:lnTo>
                <a:lnTo>
                  <a:pt x="1717993" y="647736"/>
                </a:lnTo>
                <a:lnTo>
                  <a:pt x="1718946" y="663948"/>
                </a:lnTo>
                <a:lnTo>
                  <a:pt x="1719263" y="680478"/>
                </a:lnTo>
                <a:lnTo>
                  <a:pt x="1718946" y="697644"/>
                </a:lnTo>
                <a:lnTo>
                  <a:pt x="1718311" y="712584"/>
                </a:lnTo>
                <a:lnTo>
                  <a:pt x="1717041" y="727207"/>
                </a:lnTo>
                <a:lnTo>
                  <a:pt x="1716088" y="740876"/>
                </a:lnTo>
                <a:lnTo>
                  <a:pt x="1714501" y="753909"/>
                </a:lnTo>
                <a:lnTo>
                  <a:pt x="1712913" y="766624"/>
                </a:lnTo>
                <a:lnTo>
                  <a:pt x="1711326" y="778704"/>
                </a:lnTo>
                <a:lnTo>
                  <a:pt x="1709103" y="790148"/>
                </a:lnTo>
                <a:lnTo>
                  <a:pt x="1706881" y="801274"/>
                </a:lnTo>
                <a:lnTo>
                  <a:pt x="1704658" y="812082"/>
                </a:lnTo>
                <a:lnTo>
                  <a:pt x="1701801" y="821936"/>
                </a:lnTo>
                <a:lnTo>
                  <a:pt x="1698943" y="831790"/>
                </a:lnTo>
                <a:lnTo>
                  <a:pt x="1696086" y="841009"/>
                </a:lnTo>
                <a:lnTo>
                  <a:pt x="1692911" y="849910"/>
                </a:lnTo>
                <a:lnTo>
                  <a:pt x="1689736" y="858175"/>
                </a:lnTo>
                <a:lnTo>
                  <a:pt x="1686243" y="866122"/>
                </a:lnTo>
                <a:lnTo>
                  <a:pt x="1682751" y="874069"/>
                </a:lnTo>
                <a:lnTo>
                  <a:pt x="1679258" y="881698"/>
                </a:lnTo>
                <a:lnTo>
                  <a:pt x="1675448" y="888691"/>
                </a:lnTo>
                <a:lnTo>
                  <a:pt x="1671321" y="895367"/>
                </a:lnTo>
                <a:lnTo>
                  <a:pt x="1667828" y="902042"/>
                </a:lnTo>
                <a:lnTo>
                  <a:pt x="1659573" y="914440"/>
                </a:lnTo>
                <a:lnTo>
                  <a:pt x="1651001" y="925884"/>
                </a:lnTo>
                <a:lnTo>
                  <a:pt x="1642428" y="936692"/>
                </a:lnTo>
                <a:lnTo>
                  <a:pt x="1633856" y="947182"/>
                </a:lnTo>
                <a:lnTo>
                  <a:pt x="1624648" y="957036"/>
                </a:lnTo>
                <a:lnTo>
                  <a:pt x="1615758" y="966891"/>
                </a:lnTo>
                <a:lnTo>
                  <a:pt x="1602423" y="981831"/>
                </a:lnTo>
                <a:lnTo>
                  <a:pt x="1595756" y="989460"/>
                </a:lnTo>
                <a:lnTo>
                  <a:pt x="1589406" y="997407"/>
                </a:lnTo>
                <a:lnTo>
                  <a:pt x="1583056" y="1005672"/>
                </a:lnTo>
                <a:lnTo>
                  <a:pt x="1576706" y="1014255"/>
                </a:lnTo>
                <a:lnTo>
                  <a:pt x="1570991" y="1023474"/>
                </a:lnTo>
                <a:lnTo>
                  <a:pt x="1564958" y="1033010"/>
                </a:lnTo>
                <a:lnTo>
                  <a:pt x="1559561" y="1043818"/>
                </a:lnTo>
                <a:lnTo>
                  <a:pt x="1554163" y="1054626"/>
                </a:lnTo>
                <a:lnTo>
                  <a:pt x="1549083" y="1067024"/>
                </a:lnTo>
                <a:lnTo>
                  <a:pt x="1544638" y="1080057"/>
                </a:lnTo>
                <a:lnTo>
                  <a:pt x="1540193" y="1094680"/>
                </a:lnTo>
                <a:lnTo>
                  <a:pt x="1536383" y="1110256"/>
                </a:lnTo>
                <a:lnTo>
                  <a:pt x="1532891" y="1127104"/>
                </a:lnTo>
                <a:lnTo>
                  <a:pt x="1529716" y="1144905"/>
                </a:lnTo>
                <a:lnTo>
                  <a:pt x="1529716" y="1286999"/>
                </a:lnTo>
                <a:lnTo>
                  <a:pt x="1526858" y="1293992"/>
                </a:lnTo>
                <a:lnTo>
                  <a:pt x="1525906" y="1296535"/>
                </a:lnTo>
                <a:lnTo>
                  <a:pt x="1523366" y="1300986"/>
                </a:lnTo>
                <a:lnTo>
                  <a:pt x="1520508" y="1306072"/>
                </a:lnTo>
                <a:lnTo>
                  <a:pt x="1516063" y="1312747"/>
                </a:lnTo>
                <a:lnTo>
                  <a:pt x="1510348" y="1320694"/>
                </a:lnTo>
                <a:lnTo>
                  <a:pt x="1503046" y="1328641"/>
                </a:lnTo>
                <a:lnTo>
                  <a:pt x="1499236" y="1333410"/>
                </a:lnTo>
                <a:lnTo>
                  <a:pt x="1494473" y="1337542"/>
                </a:lnTo>
                <a:lnTo>
                  <a:pt x="1489393" y="1342310"/>
                </a:lnTo>
                <a:lnTo>
                  <a:pt x="1483996" y="1346761"/>
                </a:lnTo>
                <a:lnTo>
                  <a:pt x="1478281" y="1351211"/>
                </a:lnTo>
                <a:lnTo>
                  <a:pt x="1471931" y="1355979"/>
                </a:lnTo>
                <a:lnTo>
                  <a:pt x="1465263" y="1360748"/>
                </a:lnTo>
                <a:lnTo>
                  <a:pt x="1457961" y="1365516"/>
                </a:lnTo>
                <a:lnTo>
                  <a:pt x="1450341" y="1369648"/>
                </a:lnTo>
                <a:lnTo>
                  <a:pt x="1442086" y="1374417"/>
                </a:lnTo>
                <a:lnTo>
                  <a:pt x="1432878" y="1378867"/>
                </a:lnTo>
                <a:lnTo>
                  <a:pt x="1423671" y="1382682"/>
                </a:lnTo>
                <a:lnTo>
                  <a:pt x="1413511" y="1386814"/>
                </a:lnTo>
                <a:lnTo>
                  <a:pt x="1403351" y="1390311"/>
                </a:lnTo>
                <a:lnTo>
                  <a:pt x="1392238" y="1394125"/>
                </a:lnTo>
                <a:lnTo>
                  <a:pt x="1380173" y="1397622"/>
                </a:lnTo>
                <a:lnTo>
                  <a:pt x="1367791" y="1400483"/>
                </a:lnTo>
                <a:lnTo>
                  <a:pt x="1354773" y="1403662"/>
                </a:lnTo>
                <a:lnTo>
                  <a:pt x="1341121" y="1405887"/>
                </a:lnTo>
                <a:lnTo>
                  <a:pt x="1326833" y="1407794"/>
                </a:lnTo>
                <a:lnTo>
                  <a:pt x="1324611" y="1408112"/>
                </a:lnTo>
                <a:lnTo>
                  <a:pt x="1311276" y="1407794"/>
                </a:lnTo>
                <a:lnTo>
                  <a:pt x="1296988" y="1405887"/>
                </a:lnTo>
                <a:lnTo>
                  <a:pt x="1283336" y="1403662"/>
                </a:lnTo>
                <a:lnTo>
                  <a:pt x="1270318" y="1400483"/>
                </a:lnTo>
                <a:lnTo>
                  <a:pt x="1257936" y="1397622"/>
                </a:lnTo>
                <a:lnTo>
                  <a:pt x="1246188" y="1394125"/>
                </a:lnTo>
                <a:lnTo>
                  <a:pt x="1235076" y="1390311"/>
                </a:lnTo>
                <a:lnTo>
                  <a:pt x="1224598" y="1386814"/>
                </a:lnTo>
                <a:lnTo>
                  <a:pt x="1214438" y="1382682"/>
                </a:lnTo>
                <a:lnTo>
                  <a:pt x="1205231" y="1378867"/>
                </a:lnTo>
                <a:lnTo>
                  <a:pt x="1196658" y="1374417"/>
                </a:lnTo>
                <a:lnTo>
                  <a:pt x="1192940" y="1372348"/>
                </a:lnTo>
                <a:lnTo>
                  <a:pt x="1177471" y="1376937"/>
                </a:lnTo>
                <a:lnTo>
                  <a:pt x="1156831" y="1382967"/>
                </a:lnTo>
                <a:lnTo>
                  <a:pt x="1135872" y="1388679"/>
                </a:lnTo>
                <a:lnTo>
                  <a:pt x="1094591" y="1399787"/>
                </a:lnTo>
                <a:lnTo>
                  <a:pt x="1054580" y="1409625"/>
                </a:lnTo>
                <a:lnTo>
                  <a:pt x="1017744" y="1419462"/>
                </a:lnTo>
                <a:lnTo>
                  <a:pt x="985672" y="1428031"/>
                </a:lnTo>
                <a:lnTo>
                  <a:pt x="971700" y="1432157"/>
                </a:lnTo>
                <a:lnTo>
                  <a:pt x="959633" y="1436282"/>
                </a:lnTo>
                <a:lnTo>
                  <a:pt x="949471" y="1439773"/>
                </a:lnTo>
                <a:lnTo>
                  <a:pt x="941215" y="1443581"/>
                </a:lnTo>
                <a:lnTo>
                  <a:pt x="938357" y="1445168"/>
                </a:lnTo>
                <a:lnTo>
                  <a:pt x="935499" y="1446755"/>
                </a:lnTo>
                <a:lnTo>
                  <a:pt x="933594" y="1448024"/>
                </a:lnTo>
                <a:lnTo>
                  <a:pt x="932324" y="1449928"/>
                </a:lnTo>
                <a:lnTo>
                  <a:pt x="932006" y="1451198"/>
                </a:lnTo>
                <a:lnTo>
                  <a:pt x="932006" y="1452784"/>
                </a:lnTo>
                <a:lnTo>
                  <a:pt x="932641" y="1454054"/>
                </a:lnTo>
                <a:lnTo>
                  <a:pt x="934229" y="1455641"/>
                </a:lnTo>
                <a:lnTo>
                  <a:pt x="938675" y="1457862"/>
                </a:lnTo>
                <a:lnTo>
                  <a:pt x="944390" y="1460401"/>
                </a:lnTo>
                <a:lnTo>
                  <a:pt x="950741" y="1462940"/>
                </a:lnTo>
                <a:lnTo>
                  <a:pt x="958363" y="1465161"/>
                </a:lnTo>
                <a:lnTo>
                  <a:pt x="966619" y="1467065"/>
                </a:lnTo>
                <a:lnTo>
                  <a:pt x="976145" y="1469604"/>
                </a:lnTo>
                <a:lnTo>
                  <a:pt x="985672" y="1471508"/>
                </a:lnTo>
                <a:lnTo>
                  <a:pt x="996468" y="1473412"/>
                </a:lnTo>
                <a:lnTo>
                  <a:pt x="1019014" y="1477538"/>
                </a:lnTo>
                <a:lnTo>
                  <a:pt x="1043783" y="1481029"/>
                </a:lnTo>
                <a:lnTo>
                  <a:pt x="1069505" y="1484202"/>
                </a:lnTo>
                <a:lnTo>
                  <a:pt x="1095861" y="1486741"/>
                </a:lnTo>
                <a:lnTo>
                  <a:pt x="1122218" y="1489597"/>
                </a:lnTo>
                <a:lnTo>
                  <a:pt x="1147939" y="1491819"/>
                </a:lnTo>
                <a:lnTo>
                  <a:pt x="1172708" y="1493723"/>
                </a:lnTo>
                <a:lnTo>
                  <a:pt x="1195889" y="1495309"/>
                </a:lnTo>
                <a:lnTo>
                  <a:pt x="1233995" y="1497214"/>
                </a:lnTo>
                <a:lnTo>
                  <a:pt x="1247967" y="1497848"/>
                </a:lnTo>
                <a:lnTo>
                  <a:pt x="1257811" y="1497848"/>
                </a:lnTo>
                <a:lnTo>
                  <a:pt x="1260034" y="1497848"/>
                </a:lnTo>
                <a:lnTo>
                  <a:pt x="1262574" y="1497531"/>
                </a:lnTo>
                <a:lnTo>
                  <a:pt x="1268925" y="1495944"/>
                </a:lnTo>
                <a:lnTo>
                  <a:pt x="1276864" y="1493723"/>
                </a:lnTo>
                <a:lnTo>
                  <a:pt x="1286391" y="1490549"/>
                </a:lnTo>
                <a:lnTo>
                  <a:pt x="1297187" y="1486106"/>
                </a:lnTo>
                <a:lnTo>
                  <a:pt x="1309254" y="1481663"/>
                </a:lnTo>
                <a:lnTo>
                  <a:pt x="1337516" y="1470239"/>
                </a:lnTo>
                <a:lnTo>
                  <a:pt x="1369588" y="1456593"/>
                </a:lnTo>
                <a:lnTo>
                  <a:pt x="1404836" y="1440725"/>
                </a:lnTo>
                <a:lnTo>
                  <a:pt x="1483271" y="1406768"/>
                </a:lnTo>
                <a:lnTo>
                  <a:pt x="1524870" y="1388679"/>
                </a:lnTo>
                <a:lnTo>
                  <a:pt x="1566786" y="1370908"/>
                </a:lnTo>
                <a:lnTo>
                  <a:pt x="1608703" y="1354088"/>
                </a:lnTo>
                <a:lnTo>
                  <a:pt x="1629343" y="1346154"/>
                </a:lnTo>
                <a:lnTo>
                  <a:pt x="1649666" y="1337903"/>
                </a:lnTo>
                <a:lnTo>
                  <a:pt x="1669672" y="1330604"/>
                </a:lnTo>
                <a:lnTo>
                  <a:pt x="1689043" y="1323622"/>
                </a:lnTo>
                <a:lnTo>
                  <a:pt x="1708095" y="1317275"/>
                </a:lnTo>
                <a:lnTo>
                  <a:pt x="1726513" y="1311246"/>
                </a:lnTo>
                <a:lnTo>
                  <a:pt x="1743978" y="1305851"/>
                </a:lnTo>
                <a:lnTo>
                  <a:pt x="1760491" y="1301725"/>
                </a:lnTo>
                <a:lnTo>
                  <a:pt x="1776368" y="1297599"/>
                </a:lnTo>
                <a:lnTo>
                  <a:pt x="1790976" y="1294743"/>
                </a:lnTo>
                <a:lnTo>
                  <a:pt x="1804630" y="1292204"/>
                </a:lnTo>
                <a:lnTo>
                  <a:pt x="1817650" y="1290618"/>
                </a:lnTo>
                <a:lnTo>
                  <a:pt x="1829717" y="1289031"/>
                </a:lnTo>
                <a:lnTo>
                  <a:pt x="1840831" y="1288396"/>
                </a:lnTo>
                <a:lnTo>
                  <a:pt x="1851310" y="1287762"/>
                </a:lnTo>
                <a:lnTo>
                  <a:pt x="1860836" y="1287127"/>
                </a:lnTo>
                <a:lnTo>
                  <a:pt x="1869728" y="1287762"/>
                </a:lnTo>
                <a:lnTo>
                  <a:pt x="1877984" y="1288396"/>
                </a:lnTo>
                <a:lnTo>
                  <a:pt x="1885605" y="1289348"/>
                </a:lnTo>
                <a:lnTo>
                  <a:pt x="1892274" y="1290618"/>
                </a:lnTo>
                <a:lnTo>
                  <a:pt x="1898307" y="1292204"/>
                </a:lnTo>
                <a:lnTo>
                  <a:pt x="1904023" y="1294426"/>
                </a:lnTo>
                <a:lnTo>
                  <a:pt x="1908469" y="1296647"/>
                </a:lnTo>
                <a:lnTo>
                  <a:pt x="1912914" y="1298869"/>
                </a:lnTo>
                <a:lnTo>
                  <a:pt x="1916725" y="1302042"/>
                </a:lnTo>
                <a:lnTo>
                  <a:pt x="1919901" y="1304899"/>
                </a:lnTo>
                <a:lnTo>
                  <a:pt x="1922441" y="1308389"/>
                </a:lnTo>
                <a:lnTo>
                  <a:pt x="1924664" y="1311880"/>
                </a:lnTo>
                <a:lnTo>
                  <a:pt x="1926252" y="1315688"/>
                </a:lnTo>
                <a:lnTo>
                  <a:pt x="1927522" y="1319497"/>
                </a:lnTo>
                <a:lnTo>
                  <a:pt x="1928157" y="1323622"/>
                </a:lnTo>
                <a:lnTo>
                  <a:pt x="1928474" y="1328065"/>
                </a:lnTo>
                <a:lnTo>
                  <a:pt x="1928474" y="1332825"/>
                </a:lnTo>
                <a:lnTo>
                  <a:pt x="1928157" y="1336951"/>
                </a:lnTo>
                <a:lnTo>
                  <a:pt x="1927522" y="1342029"/>
                </a:lnTo>
                <a:lnTo>
                  <a:pt x="1926252" y="1346789"/>
                </a:lnTo>
                <a:lnTo>
                  <a:pt x="1924981" y="1351549"/>
                </a:lnTo>
                <a:lnTo>
                  <a:pt x="1923711" y="1356627"/>
                </a:lnTo>
                <a:lnTo>
                  <a:pt x="1921488" y="1361704"/>
                </a:lnTo>
                <a:lnTo>
                  <a:pt x="1919583" y="1366782"/>
                </a:lnTo>
                <a:lnTo>
                  <a:pt x="1917728" y="1370490"/>
                </a:lnTo>
                <a:lnTo>
                  <a:pt x="1673225" y="1539875"/>
                </a:lnTo>
                <a:lnTo>
                  <a:pt x="1839536" y="1455101"/>
                </a:lnTo>
                <a:lnTo>
                  <a:pt x="1835829" y="1457509"/>
                </a:lnTo>
                <a:lnTo>
                  <a:pt x="1835750" y="1457545"/>
                </a:lnTo>
                <a:lnTo>
                  <a:pt x="1831940" y="1459449"/>
                </a:lnTo>
                <a:lnTo>
                  <a:pt x="1834797" y="1458179"/>
                </a:lnTo>
                <a:lnTo>
                  <a:pt x="1835829" y="1457509"/>
                </a:lnTo>
                <a:lnTo>
                  <a:pt x="1846229" y="1452784"/>
                </a:lnTo>
                <a:lnTo>
                  <a:pt x="1861789" y="1446437"/>
                </a:lnTo>
                <a:lnTo>
                  <a:pt x="1871633" y="1442629"/>
                </a:lnTo>
                <a:lnTo>
                  <a:pt x="1882112" y="1438821"/>
                </a:lnTo>
                <a:lnTo>
                  <a:pt x="1893226" y="1435013"/>
                </a:lnTo>
                <a:lnTo>
                  <a:pt x="1905293" y="1431204"/>
                </a:lnTo>
                <a:lnTo>
                  <a:pt x="1917995" y="1427714"/>
                </a:lnTo>
                <a:lnTo>
                  <a:pt x="1930697" y="1424857"/>
                </a:lnTo>
                <a:lnTo>
                  <a:pt x="1944034" y="1422001"/>
                </a:lnTo>
                <a:lnTo>
                  <a:pt x="1957054" y="1420097"/>
                </a:lnTo>
                <a:lnTo>
                  <a:pt x="1970391" y="1418828"/>
                </a:lnTo>
                <a:lnTo>
                  <a:pt x="1977059" y="1418510"/>
                </a:lnTo>
                <a:lnTo>
                  <a:pt x="1983410" y="1418193"/>
                </a:lnTo>
                <a:lnTo>
                  <a:pt x="1989761" y="1418510"/>
                </a:lnTo>
                <a:lnTo>
                  <a:pt x="1995795" y="1418828"/>
                </a:lnTo>
                <a:lnTo>
                  <a:pt x="2001828" y="1419780"/>
                </a:lnTo>
                <a:lnTo>
                  <a:pt x="2007862" y="1420732"/>
                </a:lnTo>
                <a:lnTo>
                  <a:pt x="2013577" y="1421684"/>
                </a:lnTo>
                <a:lnTo>
                  <a:pt x="2018658" y="1423588"/>
                </a:lnTo>
                <a:lnTo>
                  <a:pt x="2023739" y="1425175"/>
                </a:lnTo>
                <a:lnTo>
                  <a:pt x="2028820" y="1427079"/>
                </a:lnTo>
                <a:lnTo>
                  <a:pt x="2033265" y="1429618"/>
                </a:lnTo>
                <a:lnTo>
                  <a:pt x="2037394" y="1431839"/>
                </a:lnTo>
                <a:lnTo>
                  <a:pt x="2041839" y="1434378"/>
                </a:lnTo>
                <a:lnTo>
                  <a:pt x="2045650" y="1437234"/>
                </a:lnTo>
                <a:lnTo>
                  <a:pt x="2048825" y="1439773"/>
                </a:lnTo>
                <a:lnTo>
                  <a:pt x="2052001" y="1442946"/>
                </a:lnTo>
                <a:lnTo>
                  <a:pt x="2054859" y="1445803"/>
                </a:lnTo>
                <a:lnTo>
                  <a:pt x="2057082" y="1449294"/>
                </a:lnTo>
                <a:lnTo>
                  <a:pt x="2059305" y="1452467"/>
                </a:lnTo>
                <a:lnTo>
                  <a:pt x="2060892" y="1455958"/>
                </a:lnTo>
                <a:lnTo>
                  <a:pt x="2062162" y="1459131"/>
                </a:lnTo>
                <a:lnTo>
                  <a:pt x="2063115" y="1462622"/>
                </a:lnTo>
                <a:lnTo>
                  <a:pt x="2063433" y="1465796"/>
                </a:lnTo>
                <a:lnTo>
                  <a:pt x="2063750" y="1469287"/>
                </a:lnTo>
                <a:lnTo>
                  <a:pt x="2063433" y="1472778"/>
                </a:lnTo>
                <a:lnTo>
                  <a:pt x="2062480" y="1476268"/>
                </a:lnTo>
                <a:lnTo>
                  <a:pt x="2061210" y="1479442"/>
                </a:lnTo>
                <a:lnTo>
                  <a:pt x="2059622" y="1482933"/>
                </a:lnTo>
                <a:lnTo>
                  <a:pt x="2057082" y="1485789"/>
                </a:lnTo>
                <a:lnTo>
                  <a:pt x="2054541" y="1489280"/>
                </a:lnTo>
                <a:lnTo>
                  <a:pt x="2051048" y="1492136"/>
                </a:lnTo>
                <a:lnTo>
                  <a:pt x="2047555" y="1495309"/>
                </a:lnTo>
                <a:lnTo>
                  <a:pt x="2043110" y="1497848"/>
                </a:lnTo>
                <a:lnTo>
                  <a:pt x="2038029" y="1500704"/>
                </a:lnTo>
                <a:lnTo>
                  <a:pt x="2017071" y="1511494"/>
                </a:lnTo>
                <a:lnTo>
                  <a:pt x="1995795" y="1522919"/>
                </a:lnTo>
                <a:lnTo>
                  <a:pt x="1975154" y="1534344"/>
                </a:lnTo>
                <a:lnTo>
                  <a:pt x="1956101" y="1545451"/>
                </a:lnTo>
                <a:lnTo>
                  <a:pt x="1926252" y="1562271"/>
                </a:lnTo>
                <a:lnTo>
                  <a:pt x="1914502" y="1569252"/>
                </a:lnTo>
                <a:lnTo>
                  <a:pt x="1983410" y="1527997"/>
                </a:lnTo>
                <a:lnTo>
                  <a:pt x="1511215" y="1778704"/>
                </a:lnTo>
                <a:lnTo>
                  <a:pt x="1498196" y="1785369"/>
                </a:lnTo>
                <a:lnTo>
                  <a:pt x="1482953" y="1792985"/>
                </a:lnTo>
                <a:lnTo>
                  <a:pt x="1462948" y="1802823"/>
                </a:lnTo>
                <a:lnTo>
                  <a:pt x="1438814" y="1814248"/>
                </a:lnTo>
                <a:lnTo>
                  <a:pt x="1410870" y="1827259"/>
                </a:lnTo>
                <a:lnTo>
                  <a:pt x="1380385" y="1841223"/>
                </a:lnTo>
                <a:lnTo>
                  <a:pt x="1347678" y="1855186"/>
                </a:lnTo>
                <a:lnTo>
                  <a:pt x="1313382" y="1869150"/>
                </a:lnTo>
                <a:lnTo>
                  <a:pt x="1295917" y="1876131"/>
                </a:lnTo>
                <a:lnTo>
                  <a:pt x="1278769" y="1882796"/>
                </a:lnTo>
                <a:lnTo>
                  <a:pt x="1260987" y="1889143"/>
                </a:lnTo>
                <a:lnTo>
                  <a:pt x="1243204" y="1895172"/>
                </a:lnTo>
                <a:lnTo>
                  <a:pt x="1225739" y="1900885"/>
                </a:lnTo>
                <a:lnTo>
                  <a:pt x="1208909" y="1905962"/>
                </a:lnTo>
                <a:lnTo>
                  <a:pt x="1191761" y="1910723"/>
                </a:lnTo>
                <a:lnTo>
                  <a:pt x="1175248" y="1914848"/>
                </a:lnTo>
                <a:lnTo>
                  <a:pt x="1159371" y="1918656"/>
                </a:lnTo>
                <a:lnTo>
                  <a:pt x="1144129" y="1921513"/>
                </a:lnTo>
                <a:lnTo>
                  <a:pt x="1129204" y="1923417"/>
                </a:lnTo>
                <a:lnTo>
                  <a:pt x="1115232" y="1925004"/>
                </a:lnTo>
                <a:lnTo>
                  <a:pt x="1108563" y="1925321"/>
                </a:lnTo>
                <a:lnTo>
                  <a:pt x="1102212" y="1925638"/>
                </a:lnTo>
                <a:lnTo>
                  <a:pt x="1095861" y="1925638"/>
                </a:lnTo>
                <a:lnTo>
                  <a:pt x="1089828" y="1925321"/>
                </a:lnTo>
                <a:lnTo>
                  <a:pt x="1076808" y="1924051"/>
                </a:lnTo>
                <a:lnTo>
                  <a:pt x="1061884" y="1922465"/>
                </a:lnTo>
                <a:lnTo>
                  <a:pt x="1025683" y="1918656"/>
                </a:lnTo>
                <a:lnTo>
                  <a:pt x="983131" y="1912944"/>
                </a:lnTo>
                <a:lnTo>
                  <a:pt x="934546" y="1906280"/>
                </a:lnTo>
                <a:lnTo>
                  <a:pt x="824992" y="1890412"/>
                </a:lnTo>
                <a:lnTo>
                  <a:pt x="707181" y="1872958"/>
                </a:lnTo>
                <a:lnTo>
                  <a:pt x="589688" y="1856138"/>
                </a:lnTo>
                <a:lnTo>
                  <a:pt x="534117" y="1848522"/>
                </a:lnTo>
                <a:lnTo>
                  <a:pt x="482357" y="1841540"/>
                </a:lnTo>
                <a:lnTo>
                  <a:pt x="435677" y="1835828"/>
                </a:lnTo>
                <a:lnTo>
                  <a:pt x="394713" y="1831385"/>
                </a:lnTo>
                <a:lnTo>
                  <a:pt x="376613" y="1829798"/>
                </a:lnTo>
                <a:lnTo>
                  <a:pt x="361053" y="1828529"/>
                </a:lnTo>
                <a:lnTo>
                  <a:pt x="347399" y="1827577"/>
                </a:lnTo>
                <a:lnTo>
                  <a:pt x="335967" y="1827259"/>
                </a:lnTo>
                <a:lnTo>
                  <a:pt x="314056" y="1827577"/>
                </a:lnTo>
                <a:lnTo>
                  <a:pt x="289922" y="1827894"/>
                </a:lnTo>
                <a:lnTo>
                  <a:pt x="237209" y="1829481"/>
                </a:lnTo>
                <a:lnTo>
                  <a:pt x="181321" y="1831385"/>
                </a:lnTo>
                <a:lnTo>
                  <a:pt x="126702" y="1833606"/>
                </a:lnTo>
                <a:lnTo>
                  <a:pt x="37153" y="1837732"/>
                </a:lnTo>
                <a:lnTo>
                  <a:pt x="0" y="1839636"/>
                </a:lnTo>
                <a:lnTo>
                  <a:pt x="19053" y="1500704"/>
                </a:lnTo>
                <a:lnTo>
                  <a:pt x="28580" y="1501657"/>
                </a:lnTo>
                <a:lnTo>
                  <a:pt x="54301" y="1503878"/>
                </a:lnTo>
                <a:lnTo>
                  <a:pt x="72084" y="1505147"/>
                </a:lnTo>
                <a:lnTo>
                  <a:pt x="92089" y="1506099"/>
                </a:lnTo>
                <a:lnTo>
                  <a:pt x="114318" y="1507369"/>
                </a:lnTo>
                <a:lnTo>
                  <a:pt x="137499" y="1507686"/>
                </a:lnTo>
                <a:lnTo>
                  <a:pt x="161632" y="1507369"/>
                </a:lnTo>
                <a:lnTo>
                  <a:pt x="173699" y="1506734"/>
                </a:lnTo>
                <a:lnTo>
                  <a:pt x="186084" y="1505782"/>
                </a:lnTo>
                <a:lnTo>
                  <a:pt x="198151" y="1504830"/>
                </a:lnTo>
                <a:lnTo>
                  <a:pt x="210217" y="1503878"/>
                </a:lnTo>
                <a:lnTo>
                  <a:pt x="221649" y="1502291"/>
                </a:lnTo>
                <a:lnTo>
                  <a:pt x="233399" y="1500704"/>
                </a:lnTo>
                <a:lnTo>
                  <a:pt x="244513" y="1498483"/>
                </a:lnTo>
                <a:lnTo>
                  <a:pt x="255627" y="1496262"/>
                </a:lnTo>
                <a:lnTo>
                  <a:pt x="265471" y="1493088"/>
                </a:lnTo>
                <a:lnTo>
                  <a:pt x="275315" y="1490232"/>
                </a:lnTo>
                <a:lnTo>
                  <a:pt x="284524" y="1486424"/>
                </a:lnTo>
                <a:lnTo>
                  <a:pt x="292780" y="1482615"/>
                </a:lnTo>
                <a:lnTo>
                  <a:pt x="300719" y="1478172"/>
                </a:lnTo>
                <a:lnTo>
                  <a:pt x="304212" y="1475634"/>
                </a:lnTo>
                <a:lnTo>
                  <a:pt x="307705" y="1473095"/>
                </a:lnTo>
                <a:lnTo>
                  <a:pt x="321677" y="1462622"/>
                </a:lnTo>
                <a:lnTo>
                  <a:pt x="337872" y="1450880"/>
                </a:lnTo>
                <a:lnTo>
                  <a:pt x="355972" y="1438821"/>
                </a:lnTo>
                <a:lnTo>
                  <a:pt x="375978" y="1426127"/>
                </a:lnTo>
                <a:lnTo>
                  <a:pt x="396936" y="1413433"/>
                </a:lnTo>
                <a:lnTo>
                  <a:pt x="418847" y="1400421"/>
                </a:lnTo>
                <a:lnTo>
                  <a:pt x="441075" y="1387727"/>
                </a:lnTo>
                <a:lnTo>
                  <a:pt x="463621" y="1375351"/>
                </a:lnTo>
                <a:lnTo>
                  <a:pt x="485850" y="1363291"/>
                </a:lnTo>
                <a:lnTo>
                  <a:pt x="508078" y="1352184"/>
                </a:lnTo>
                <a:lnTo>
                  <a:pt x="529037" y="1341711"/>
                </a:lnTo>
                <a:lnTo>
                  <a:pt x="549042" y="1332191"/>
                </a:lnTo>
                <a:lnTo>
                  <a:pt x="567142" y="1323940"/>
                </a:lnTo>
                <a:lnTo>
                  <a:pt x="583972" y="1317275"/>
                </a:lnTo>
                <a:lnTo>
                  <a:pt x="597945" y="1311880"/>
                </a:lnTo>
                <a:lnTo>
                  <a:pt x="604296" y="1309976"/>
                </a:lnTo>
                <a:lnTo>
                  <a:pt x="609694" y="1308389"/>
                </a:lnTo>
                <a:lnTo>
                  <a:pt x="616680" y="1307120"/>
                </a:lnTo>
                <a:lnTo>
                  <a:pt x="626524" y="1304899"/>
                </a:lnTo>
                <a:lnTo>
                  <a:pt x="655103" y="1299821"/>
                </a:lnTo>
                <a:lnTo>
                  <a:pt x="693844" y="1293474"/>
                </a:lnTo>
                <a:lnTo>
                  <a:pt x="740842" y="1286492"/>
                </a:lnTo>
                <a:lnTo>
                  <a:pt x="794507" y="1279193"/>
                </a:lnTo>
                <a:lnTo>
                  <a:pt x="853254" y="1271894"/>
                </a:lnTo>
                <a:lnTo>
                  <a:pt x="884056" y="1268403"/>
                </a:lnTo>
                <a:lnTo>
                  <a:pt x="915176" y="1264912"/>
                </a:lnTo>
                <a:lnTo>
                  <a:pt x="946931" y="1261421"/>
                </a:lnTo>
                <a:lnTo>
                  <a:pt x="979003" y="1258565"/>
                </a:lnTo>
                <a:lnTo>
                  <a:pt x="1010758" y="1256026"/>
                </a:lnTo>
                <a:lnTo>
                  <a:pt x="1042195" y="1253488"/>
                </a:lnTo>
                <a:lnTo>
                  <a:pt x="1073633" y="1251583"/>
                </a:lnTo>
                <a:lnTo>
                  <a:pt x="1103800" y="1249997"/>
                </a:lnTo>
                <a:lnTo>
                  <a:pt x="1108711" y="1249733"/>
                </a:lnTo>
                <a:lnTo>
                  <a:pt x="1108711" y="1144905"/>
                </a:lnTo>
                <a:lnTo>
                  <a:pt x="1105218" y="1127104"/>
                </a:lnTo>
                <a:lnTo>
                  <a:pt x="1102043" y="1110256"/>
                </a:lnTo>
                <a:lnTo>
                  <a:pt x="1097916" y="1094680"/>
                </a:lnTo>
                <a:lnTo>
                  <a:pt x="1093788" y="1080057"/>
                </a:lnTo>
                <a:lnTo>
                  <a:pt x="1089026" y="1067024"/>
                </a:lnTo>
                <a:lnTo>
                  <a:pt x="1083946" y="1054626"/>
                </a:lnTo>
                <a:lnTo>
                  <a:pt x="1078866" y="1043818"/>
                </a:lnTo>
                <a:lnTo>
                  <a:pt x="1073468" y="1033010"/>
                </a:lnTo>
                <a:lnTo>
                  <a:pt x="1067753" y="1023474"/>
                </a:lnTo>
                <a:lnTo>
                  <a:pt x="1061721" y="1014255"/>
                </a:lnTo>
                <a:lnTo>
                  <a:pt x="1055371" y="1005672"/>
                </a:lnTo>
                <a:lnTo>
                  <a:pt x="1049021" y="997407"/>
                </a:lnTo>
                <a:lnTo>
                  <a:pt x="1042671" y="989460"/>
                </a:lnTo>
                <a:lnTo>
                  <a:pt x="1036003" y="981831"/>
                </a:lnTo>
                <a:lnTo>
                  <a:pt x="1022668" y="966891"/>
                </a:lnTo>
                <a:lnTo>
                  <a:pt x="1013461" y="957036"/>
                </a:lnTo>
                <a:lnTo>
                  <a:pt x="1004888" y="947182"/>
                </a:lnTo>
                <a:lnTo>
                  <a:pt x="995681" y="936692"/>
                </a:lnTo>
                <a:lnTo>
                  <a:pt x="987108" y="925884"/>
                </a:lnTo>
                <a:lnTo>
                  <a:pt x="978853" y="914440"/>
                </a:lnTo>
                <a:lnTo>
                  <a:pt x="970916" y="902042"/>
                </a:lnTo>
                <a:lnTo>
                  <a:pt x="966788" y="895367"/>
                </a:lnTo>
                <a:lnTo>
                  <a:pt x="962978" y="888691"/>
                </a:lnTo>
                <a:lnTo>
                  <a:pt x="959168" y="881698"/>
                </a:lnTo>
                <a:lnTo>
                  <a:pt x="955676" y="874069"/>
                </a:lnTo>
                <a:lnTo>
                  <a:pt x="952183" y="866122"/>
                </a:lnTo>
                <a:lnTo>
                  <a:pt x="948691" y="858175"/>
                </a:lnTo>
                <a:lnTo>
                  <a:pt x="945516" y="849910"/>
                </a:lnTo>
                <a:lnTo>
                  <a:pt x="942341" y="841009"/>
                </a:lnTo>
                <a:lnTo>
                  <a:pt x="939483" y="831790"/>
                </a:lnTo>
                <a:lnTo>
                  <a:pt x="936626" y="821936"/>
                </a:lnTo>
                <a:lnTo>
                  <a:pt x="934086" y="812082"/>
                </a:lnTo>
                <a:lnTo>
                  <a:pt x="931863" y="801274"/>
                </a:lnTo>
                <a:lnTo>
                  <a:pt x="929323" y="790148"/>
                </a:lnTo>
                <a:lnTo>
                  <a:pt x="927418" y="778704"/>
                </a:lnTo>
                <a:lnTo>
                  <a:pt x="925513" y="766624"/>
                </a:lnTo>
                <a:lnTo>
                  <a:pt x="923608" y="753909"/>
                </a:lnTo>
                <a:lnTo>
                  <a:pt x="922338" y="740876"/>
                </a:lnTo>
                <a:lnTo>
                  <a:pt x="921068" y="727207"/>
                </a:lnTo>
                <a:lnTo>
                  <a:pt x="920433" y="712584"/>
                </a:lnTo>
                <a:lnTo>
                  <a:pt x="919481" y="697644"/>
                </a:lnTo>
                <a:lnTo>
                  <a:pt x="919163" y="680478"/>
                </a:lnTo>
                <a:lnTo>
                  <a:pt x="919481" y="663948"/>
                </a:lnTo>
                <a:lnTo>
                  <a:pt x="920751" y="647736"/>
                </a:lnTo>
                <a:lnTo>
                  <a:pt x="922338" y="631842"/>
                </a:lnTo>
                <a:lnTo>
                  <a:pt x="924561" y="616266"/>
                </a:lnTo>
                <a:lnTo>
                  <a:pt x="928053" y="601325"/>
                </a:lnTo>
                <a:lnTo>
                  <a:pt x="932181" y="586703"/>
                </a:lnTo>
                <a:lnTo>
                  <a:pt x="936308" y="572398"/>
                </a:lnTo>
                <a:lnTo>
                  <a:pt x="941706" y="558093"/>
                </a:lnTo>
                <a:lnTo>
                  <a:pt x="947738" y="544424"/>
                </a:lnTo>
                <a:lnTo>
                  <a:pt x="954406" y="531391"/>
                </a:lnTo>
                <a:lnTo>
                  <a:pt x="958216" y="525033"/>
                </a:lnTo>
                <a:lnTo>
                  <a:pt x="961708" y="518676"/>
                </a:lnTo>
                <a:lnTo>
                  <a:pt x="965836" y="512318"/>
                </a:lnTo>
                <a:lnTo>
                  <a:pt x="969646" y="506278"/>
                </a:lnTo>
                <a:lnTo>
                  <a:pt x="978853" y="494199"/>
                </a:lnTo>
                <a:lnTo>
                  <a:pt x="988061" y="483073"/>
                </a:lnTo>
                <a:lnTo>
                  <a:pt x="998221" y="471629"/>
                </a:lnTo>
                <a:lnTo>
                  <a:pt x="1008698" y="461139"/>
                </a:lnTo>
                <a:lnTo>
                  <a:pt x="1019811" y="451602"/>
                </a:lnTo>
                <a:lnTo>
                  <a:pt x="1030923" y="442384"/>
                </a:lnTo>
                <a:lnTo>
                  <a:pt x="1042671" y="433801"/>
                </a:lnTo>
                <a:lnTo>
                  <a:pt x="1054736" y="425854"/>
                </a:lnTo>
                <a:lnTo>
                  <a:pt x="1066483" y="418542"/>
                </a:lnTo>
                <a:lnTo>
                  <a:pt x="1078866" y="411549"/>
                </a:lnTo>
                <a:lnTo>
                  <a:pt x="1091248" y="405191"/>
                </a:lnTo>
                <a:lnTo>
                  <a:pt x="1103631" y="399152"/>
                </a:lnTo>
                <a:lnTo>
                  <a:pt x="1116331" y="393748"/>
                </a:lnTo>
                <a:lnTo>
                  <a:pt x="1128713" y="388661"/>
                </a:lnTo>
                <a:lnTo>
                  <a:pt x="1141413" y="383893"/>
                </a:lnTo>
                <a:lnTo>
                  <a:pt x="1153796" y="380079"/>
                </a:lnTo>
                <a:lnTo>
                  <a:pt x="1166178" y="376264"/>
                </a:lnTo>
                <a:lnTo>
                  <a:pt x="1178243" y="373085"/>
                </a:lnTo>
                <a:lnTo>
                  <a:pt x="1190308" y="369906"/>
                </a:lnTo>
                <a:lnTo>
                  <a:pt x="1201738" y="367363"/>
                </a:lnTo>
                <a:lnTo>
                  <a:pt x="1213168" y="364820"/>
                </a:lnTo>
                <a:lnTo>
                  <a:pt x="1224281" y="362595"/>
                </a:lnTo>
                <a:lnTo>
                  <a:pt x="1235076" y="361006"/>
                </a:lnTo>
                <a:lnTo>
                  <a:pt x="1254761" y="358145"/>
                </a:lnTo>
                <a:lnTo>
                  <a:pt x="1272223" y="356237"/>
                </a:lnTo>
                <a:lnTo>
                  <a:pt x="1287781" y="354966"/>
                </a:lnTo>
                <a:lnTo>
                  <a:pt x="1300163" y="354330"/>
                </a:lnTo>
                <a:lnTo>
                  <a:pt x="1309371" y="354012"/>
                </a:lnTo>
                <a:close/>
                <a:moveTo>
                  <a:pt x="1815403" y="215900"/>
                </a:moveTo>
                <a:lnTo>
                  <a:pt x="1818266" y="216218"/>
                </a:lnTo>
                <a:lnTo>
                  <a:pt x="1821764" y="216535"/>
                </a:lnTo>
                <a:lnTo>
                  <a:pt x="1824945" y="217170"/>
                </a:lnTo>
                <a:lnTo>
                  <a:pt x="1828126" y="218758"/>
                </a:lnTo>
                <a:lnTo>
                  <a:pt x="1830989" y="220028"/>
                </a:lnTo>
                <a:lnTo>
                  <a:pt x="1834170" y="221615"/>
                </a:lnTo>
                <a:lnTo>
                  <a:pt x="1836715" y="223520"/>
                </a:lnTo>
                <a:lnTo>
                  <a:pt x="1839577" y="226060"/>
                </a:lnTo>
                <a:lnTo>
                  <a:pt x="1841804" y="228600"/>
                </a:lnTo>
                <a:lnTo>
                  <a:pt x="1843713" y="231458"/>
                </a:lnTo>
                <a:lnTo>
                  <a:pt x="1845621" y="234315"/>
                </a:lnTo>
                <a:lnTo>
                  <a:pt x="1847212" y="237490"/>
                </a:lnTo>
                <a:lnTo>
                  <a:pt x="1848166" y="240348"/>
                </a:lnTo>
                <a:lnTo>
                  <a:pt x="1848802" y="243523"/>
                </a:lnTo>
                <a:lnTo>
                  <a:pt x="1849438" y="247015"/>
                </a:lnTo>
                <a:lnTo>
                  <a:pt x="1849438" y="250508"/>
                </a:lnTo>
                <a:lnTo>
                  <a:pt x="1849438" y="253365"/>
                </a:lnTo>
                <a:lnTo>
                  <a:pt x="1848802" y="256858"/>
                </a:lnTo>
                <a:lnTo>
                  <a:pt x="1848166" y="260033"/>
                </a:lnTo>
                <a:lnTo>
                  <a:pt x="1847212" y="263208"/>
                </a:lnTo>
                <a:lnTo>
                  <a:pt x="1845621" y="266065"/>
                </a:lnTo>
                <a:lnTo>
                  <a:pt x="1843713" y="268923"/>
                </a:lnTo>
                <a:lnTo>
                  <a:pt x="1841804" y="271780"/>
                </a:lnTo>
                <a:lnTo>
                  <a:pt x="1839577" y="274320"/>
                </a:lnTo>
                <a:lnTo>
                  <a:pt x="1736517" y="377190"/>
                </a:lnTo>
                <a:lnTo>
                  <a:pt x="1733654" y="379730"/>
                </a:lnTo>
                <a:lnTo>
                  <a:pt x="1731109" y="381635"/>
                </a:lnTo>
                <a:lnTo>
                  <a:pt x="1727928" y="383223"/>
                </a:lnTo>
                <a:lnTo>
                  <a:pt x="1725065" y="384810"/>
                </a:lnTo>
                <a:lnTo>
                  <a:pt x="1721885" y="386080"/>
                </a:lnTo>
                <a:lnTo>
                  <a:pt x="1718704" y="386715"/>
                </a:lnTo>
                <a:lnTo>
                  <a:pt x="1715205" y="387350"/>
                </a:lnTo>
                <a:lnTo>
                  <a:pt x="1712342" y="387350"/>
                </a:lnTo>
                <a:lnTo>
                  <a:pt x="1708843" y="387350"/>
                </a:lnTo>
                <a:lnTo>
                  <a:pt x="1705662" y="386715"/>
                </a:lnTo>
                <a:lnTo>
                  <a:pt x="1702163" y="386080"/>
                </a:lnTo>
                <a:lnTo>
                  <a:pt x="1699300" y="384810"/>
                </a:lnTo>
                <a:lnTo>
                  <a:pt x="1696119" y="383223"/>
                </a:lnTo>
                <a:lnTo>
                  <a:pt x="1693257" y="381635"/>
                </a:lnTo>
                <a:lnTo>
                  <a:pt x="1690394" y="379730"/>
                </a:lnTo>
                <a:lnTo>
                  <a:pt x="1687849" y="377190"/>
                </a:lnTo>
                <a:lnTo>
                  <a:pt x="1685622" y="374650"/>
                </a:lnTo>
                <a:lnTo>
                  <a:pt x="1683396" y="371793"/>
                </a:lnTo>
                <a:lnTo>
                  <a:pt x="1681805" y="368935"/>
                </a:lnTo>
                <a:lnTo>
                  <a:pt x="1680533" y="365760"/>
                </a:lnTo>
                <a:lnTo>
                  <a:pt x="1679261" y="362903"/>
                </a:lnTo>
                <a:lnTo>
                  <a:pt x="1678624" y="359410"/>
                </a:lnTo>
                <a:lnTo>
                  <a:pt x="1678306" y="356235"/>
                </a:lnTo>
                <a:lnTo>
                  <a:pt x="1677988" y="353378"/>
                </a:lnTo>
                <a:lnTo>
                  <a:pt x="1678306" y="349885"/>
                </a:lnTo>
                <a:lnTo>
                  <a:pt x="1678624" y="346393"/>
                </a:lnTo>
                <a:lnTo>
                  <a:pt x="1679261" y="343218"/>
                </a:lnTo>
                <a:lnTo>
                  <a:pt x="1680533" y="340043"/>
                </a:lnTo>
                <a:lnTo>
                  <a:pt x="1681805" y="337185"/>
                </a:lnTo>
                <a:lnTo>
                  <a:pt x="1683396" y="334328"/>
                </a:lnTo>
                <a:lnTo>
                  <a:pt x="1685622" y="331470"/>
                </a:lnTo>
                <a:lnTo>
                  <a:pt x="1687849" y="328930"/>
                </a:lnTo>
                <a:lnTo>
                  <a:pt x="1790910" y="226060"/>
                </a:lnTo>
                <a:lnTo>
                  <a:pt x="1793455" y="223520"/>
                </a:lnTo>
                <a:lnTo>
                  <a:pt x="1796317" y="221615"/>
                </a:lnTo>
                <a:lnTo>
                  <a:pt x="1799180" y="220028"/>
                </a:lnTo>
                <a:lnTo>
                  <a:pt x="1802361" y="218758"/>
                </a:lnTo>
                <a:lnTo>
                  <a:pt x="1805224" y="217170"/>
                </a:lnTo>
                <a:lnTo>
                  <a:pt x="1808723" y="216535"/>
                </a:lnTo>
                <a:lnTo>
                  <a:pt x="1811904" y="216218"/>
                </a:lnTo>
                <a:lnTo>
                  <a:pt x="1815403" y="215900"/>
                </a:lnTo>
                <a:close/>
                <a:moveTo>
                  <a:pt x="851599" y="215900"/>
                </a:moveTo>
                <a:lnTo>
                  <a:pt x="855065" y="216218"/>
                </a:lnTo>
                <a:lnTo>
                  <a:pt x="857902" y="216535"/>
                </a:lnTo>
                <a:lnTo>
                  <a:pt x="861368" y="217170"/>
                </a:lnTo>
                <a:lnTo>
                  <a:pt x="864205" y="218758"/>
                </a:lnTo>
                <a:lnTo>
                  <a:pt x="867356" y="220028"/>
                </a:lnTo>
                <a:lnTo>
                  <a:pt x="870192" y="221615"/>
                </a:lnTo>
                <a:lnTo>
                  <a:pt x="872713" y="223520"/>
                </a:lnTo>
                <a:lnTo>
                  <a:pt x="875550" y="226060"/>
                </a:lnTo>
                <a:lnTo>
                  <a:pt x="977657" y="328930"/>
                </a:lnTo>
                <a:lnTo>
                  <a:pt x="979863" y="331470"/>
                </a:lnTo>
                <a:lnTo>
                  <a:pt x="981754" y="334328"/>
                </a:lnTo>
                <a:lnTo>
                  <a:pt x="983960" y="337185"/>
                </a:lnTo>
                <a:lnTo>
                  <a:pt x="985220" y="340043"/>
                </a:lnTo>
                <a:lnTo>
                  <a:pt x="986166" y="343218"/>
                </a:lnTo>
                <a:lnTo>
                  <a:pt x="986796" y="346393"/>
                </a:lnTo>
                <a:lnTo>
                  <a:pt x="987426" y="349885"/>
                </a:lnTo>
                <a:lnTo>
                  <a:pt x="987426" y="353378"/>
                </a:lnTo>
                <a:lnTo>
                  <a:pt x="987426" y="356235"/>
                </a:lnTo>
                <a:lnTo>
                  <a:pt x="986796" y="359410"/>
                </a:lnTo>
                <a:lnTo>
                  <a:pt x="986166" y="362903"/>
                </a:lnTo>
                <a:lnTo>
                  <a:pt x="985220" y="365760"/>
                </a:lnTo>
                <a:lnTo>
                  <a:pt x="983960" y="368935"/>
                </a:lnTo>
                <a:lnTo>
                  <a:pt x="981754" y="371793"/>
                </a:lnTo>
                <a:lnTo>
                  <a:pt x="979863" y="374650"/>
                </a:lnTo>
                <a:lnTo>
                  <a:pt x="977657" y="377190"/>
                </a:lnTo>
                <a:lnTo>
                  <a:pt x="975135" y="379730"/>
                </a:lnTo>
                <a:lnTo>
                  <a:pt x="972299" y="381635"/>
                </a:lnTo>
                <a:lnTo>
                  <a:pt x="969778" y="383223"/>
                </a:lnTo>
                <a:lnTo>
                  <a:pt x="966627" y="384810"/>
                </a:lnTo>
                <a:lnTo>
                  <a:pt x="963475" y="386080"/>
                </a:lnTo>
                <a:lnTo>
                  <a:pt x="960324" y="386715"/>
                </a:lnTo>
                <a:lnTo>
                  <a:pt x="957172" y="387350"/>
                </a:lnTo>
                <a:lnTo>
                  <a:pt x="953706" y="387350"/>
                </a:lnTo>
                <a:lnTo>
                  <a:pt x="950554" y="387350"/>
                </a:lnTo>
                <a:lnTo>
                  <a:pt x="947088" y="386715"/>
                </a:lnTo>
                <a:lnTo>
                  <a:pt x="944251" y="386080"/>
                </a:lnTo>
                <a:lnTo>
                  <a:pt x="940785" y="384810"/>
                </a:lnTo>
                <a:lnTo>
                  <a:pt x="937948" y="383223"/>
                </a:lnTo>
                <a:lnTo>
                  <a:pt x="935112" y="381635"/>
                </a:lnTo>
                <a:lnTo>
                  <a:pt x="932276" y="379730"/>
                </a:lnTo>
                <a:lnTo>
                  <a:pt x="929440" y="377190"/>
                </a:lnTo>
                <a:lnTo>
                  <a:pt x="827333" y="274320"/>
                </a:lnTo>
                <a:lnTo>
                  <a:pt x="825127" y="271780"/>
                </a:lnTo>
                <a:lnTo>
                  <a:pt x="823236" y="268923"/>
                </a:lnTo>
                <a:lnTo>
                  <a:pt x="821345" y="266065"/>
                </a:lnTo>
                <a:lnTo>
                  <a:pt x="820084" y="263208"/>
                </a:lnTo>
                <a:lnTo>
                  <a:pt x="819139" y="260033"/>
                </a:lnTo>
                <a:lnTo>
                  <a:pt x="818193" y="256858"/>
                </a:lnTo>
                <a:lnTo>
                  <a:pt x="817878" y="253365"/>
                </a:lnTo>
                <a:lnTo>
                  <a:pt x="817563" y="250508"/>
                </a:lnTo>
                <a:lnTo>
                  <a:pt x="817878" y="247015"/>
                </a:lnTo>
                <a:lnTo>
                  <a:pt x="818193" y="243523"/>
                </a:lnTo>
                <a:lnTo>
                  <a:pt x="819139" y="240348"/>
                </a:lnTo>
                <a:lnTo>
                  <a:pt x="820084" y="237490"/>
                </a:lnTo>
                <a:lnTo>
                  <a:pt x="821345" y="234315"/>
                </a:lnTo>
                <a:lnTo>
                  <a:pt x="823236" y="231458"/>
                </a:lnTo>
                <a:lnTo>
                  <a:pt x="825127" y="228600"/>
                </a:lnTo>
                <a:lnTo>
                  <a:pt x="827333" y="226060"/>
                </a:lnTo>
                <a:lnTo>
                  <a:pt x="830169" y="223520"/>
                </a:lnTo>
                <a:lnTo>
                  <a:pt x="832690" y="221615"/>
                </a:lnTo>
                <a:lnTo>
                  <a:pt x="835842" y="220028"/>
                </a:lnTo>
                <a:lnTo>
                  <a:pt x="838678" y="218758"/>
                </a:lnTo>
                <a:lnTo>
                  <a:pt x="842144" y="217170"/>
                </a:lnTo>
                <a:lnTo>
                  <a:pt x="844981" y="216535"/>
                </a:lnTo>
                <a:lnTo>
                  <a:pt x="848447" y="216218"/>
                </a:lnTo>
                <a:lnTo>
                  <a:pt x="851599" y="215900"/>
                </a:lnTo>
                <a:close/>
                <a:moveTo>
                  <a:pt x="1318578" y="0"/>
                </a:moveTo>
                <a:lnTo>
                  <a:pt x="1321753" y="318"/>
                </a:lnTo>
                <a:lnTo>
                  <a:pt x="1325563" y="636"/>
                </a:lnTo>
                <a:lnTo>
                  <a:pt x="1328421" y="1590"/>
                </a:lnTo>
                <a:lnTo>
                  <a:pt x="1331913" y="2544"/>
                </a:lnTo>
                <a:lnTo>
                  <a:pt x="1334771" y="4133"/>
                </a:lnTo>
                <a:lnTo>
                  <a:pt x="1337629" y="6041"/>
                </a:lnTo>
                <a:lnTo>
                  <a:pt x="1340169" y="7949"/>
                </a:lnTo>
                <a:lnTo>
                  <a:pt x="1342391" y="9857"/>
                </a:lnTo>
                <a:lnTo>
                  <a:pt x="1344931" y="12719"/>
                </a:lnTo>
                <a:lnTo>
                  <a:pt x="1346836" y="15262"/>
                </a:lnTo>
                <a:lnTo>
                  <a:pt x="1348424" y="18124"/>
                </a:lnTo>
                <a:lnTo>
                  <a:pt x="1350011" y="20986"/>
                </a:lnTo>
                <a:lnTo>
                  <a:pt x="1351281" y="23848"/>
                </a:lnTo>
                <a:lnTo>
                  <a:pt x="1351916" y="27345"/>
                </a:lnTo>
                <a:lnTo>
                  <a:pt x="1352551" y="30843"/>
                </a:lnTo>
                <a:lnTo>
                  <a:pt x="1352551" y="34341"/>
                </a:lnTo>
                <a:lnTo>
                  <a:pt x="1352551" y="180290"/>
                </a:lnTo>
                <a:lnTo>
                  <a:pt x="1352551" y="183469"/>
                </a:lnTo>
                <a:lnTo>
                  <a:pt x="1351916" y="186967"/>
                </a:lnTo>
                <a:lnTo>
                  <a:pt x="1351281" y="190147"/>
                </a:lnTo>
                <a:lnTo>
                  <a:pt x="1350011" y="193327"/>
                </a:lnTo>
                <a:lnTo>
                  <a:pt x="1348424" y="196188"/>
                </a:lnTo>
                <a:lnTo>
                  <a:pt x="1346836" y="199368"/>
                </a:lnTo>
                <a:lnTo>
                  <a:pt x="1344931" y="201912"/>
                </a:lnTo>
                <a:lnTo>
                  <a:pt x="1342391" y="204138"/>
                </a:lnTo>
                <a:lnTo>
                  <a:pt x="1340169" y="206681"/>
                </a:lnTo>
                <a:lnTo>
                  <a:pt x="1337629" y="208271"/>
                </a:lnTo>
                <a:lnTo>
                  <a:pt x="1334771" y="210179"/>
                </a:lnTo>
                <a:lnTo>
                  <a:pt x="1331913" y="211769"/>
                </a:lnTo>
                <a:lnTo>
                  <a:pt x="1328421" y="212723"/>
                </a:lnTo>
                <a:lnTo>
                  <a:pt x="1325563" y="213677"/>
                </a:lnTo>
                <a:lnTo>
                  <a:pt x="1321753" y="213995"/>
                </a:lnTo>
                <a:lnTo>
                  <a:pt x="1318578" y="214313"/>
                </a:lnTo>
                <a:lnTo>
                  <a:pt x="1315086" y="213995"/>
                </a:lnTo>
                <a:lnTo>
                  <a:pt x="1311593" y="213677"/>
                </a:lnTo>
                <a:lnTo>
                  <a:pt x="1308418" y="212723"/>
                </a:lnTo>
                <a:lnTo>
                  <a:pt x="1305243" y="211769"/>
                </a:lnTo>
                <a:lnTo>
                  <a:pt x="1302068" y="210179"/>
                </a:lnTo>
                <a:lnTo>
                  <a:pt x="1299528" y="208271"/>
                </a:lnTo>
                <a:lnTo>
                  <a:pt x="1296671" y="206681"/>
                </a:lnTo>
                <a:lnTo>
                  <a:pt x="1294448" y="204138"/>
                </a:lnTo>
                <a:lnTo>
                  <a:pt x="1292226" y="201912"/>
                </a:lnTo>
                <a:lnTo>
                  <a:pt x="1290003" y="199368"/>
                </a:lnTo>
                <a:lnTo>
                  <a:pt x="1288416" y="196188"/>
                </a:lnTo>
                <a:lnTo>
                  <a:pt x="1287146" y="193327"/>
                </a:lnTo>
                <a:lnTo>
                  <a:pt x="1285876" y="190147"/>
                </a:lnTo>
                <a:lnTo>
                  <a:pt x="1285241" y="186967"/>
                </a:lnTo>
                <a:lnTo>
                  <a:pt x="1284288" y="183469"/>
                </a:lnTo>
                <a:lnTo>
                  <a:pt x="1284288" y="180290"/>
                </a:lnTo>
                <a:lnTo>
                  <a:pt x="1284288" y="34341"/>
                </a:lnTo>
                <a:lnTo>
                  <a:pt x="1284288" y="30843"/>
                </a:lnTo>
                <a:lnTo>
                  <a:pt x="1285241" y="27345"/>
                </a:lnTo>
                <a:lnTo>
                  <a:pt x="1285876" y="23848"/>
                </a:lnTo>
                <a:lnTo>
                  <a:pt x="1287146" y="20986"/>
                </a:lnTo>
                <a:lnTo>
                  <a:pt x="1288416" y="18124"/>
                </a:lnTo>
                <a:lnTo>
                  <a:pt x="1290003" y="15262"/>
                </a:lnTo>
                <a:lnTo>
                  <a:pt x="1292226" y="12719"/>
                </a:lnTo>
                <a:lnTo>
                  <a:pt x="1294448" y="9857"/>
                </a:lnTo>
                <a:lnTo>
                  <a:pt x="1296671" y="7949"/>
                </a:lnTo>
                <a:lnTo>
                  <a:pt x="1299528" y="6041"/>
                </a:lnTo>
                <a:lnTo>
                  <a:pt x="1302068" y="4133"/>
                </a:lnTo>
                <a:lnTo>
                  <a:pt x="1305243" y="2544"/>
                </a:lnTo>
                <a:lnTo>
                  <a:pt x="1308418" y="1590"/>
                </a:lnTo>
                <a:lnTo>
                  <a:pt x="1311593" y="636"/>
                </a:lnTo>
                <a:lnTo>
                  <a:pt x="1315086" y="318"/>
                </a:lnTo>
                <a:lnTo>
                  <a:pt x="131857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8" name="L 形 87">
            <a:extLst>
              <a:ext uri="{FF2B5EF4-FFF2-40B4-BE49-F238E27FC236}">
                <a16:creationId xmlns:a16="http://schemas.microsoft.com/office/drawing/2014/main" id="{2AF878FD-25D5-436F-AB1A-216BB42CBFA3}"/>
              </a:ext>
            </a:extLst>
          </p:cNvPr>
          <p:cNvSpPr/>
          <p:nvPr/>
        </p:nvSpPr>
        <p:spPr>
          <a:xfrm rot="18938718">
            <a:off x="3075025" y="4034912"/>
            <a:ext cx="672697" cy="303210"/>
          </a:xfrm>
          <a:prstGeom prst="corner">
            <a:avLst>
              <a:gd name="adj1" fmla="val 17790"/>
              <a:gd name="adj2" fmla="val 16180"/>
            </a:avLst>
          </a:prstGeom>
          <a:solidFill>
            <a:schemeClr val="accent6"/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L 形 88">
            <a:extLst>
              <a:ext uri="{FF2B5EF4-FFF2-40B4-BE49-F238E27FC236}">
                <a16:creationId xmlns:a16="http://schemas.microsoft.com/office/drawing/2014/main" id="{1DC5A342-862B-419D-BC5D-CE1AEE4A6832}"/>
              </a:ext>
            </a:extLst>
          </p:cNvPr>
          <p:cNvSpPr/>
          <p:nvPr/>
        </p:nvSpPr>
        <p:spPr>
          <a:xfrm rot="18938718">
            <a:off x="5154329" y="3061995"/>
            <a:ext cx="672697" cy="303210"/>
          </a:xfrm>
          <a:prstGeom prst="corner">
            <a:avLst>
              <a:gd name="adj1" fmla="val 17790"/>
              <a:gd name="adj2" fmla="val 16180"/>
            </a:avLst>
          </a:prstGeom>
          <a:solidFill>
            <a:schemeClr val="accent6"/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409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305D56BB-7B0E-4F58-9260-1FC31FAF9409}"/>
              </a:ext>
            </a:extLst>
          </p:cNvPr>
          <p:cNvSpPr/>
          <p:nvPr/>
        </p:nvSpPr>
        <p:spPr>
          <a:xfrm>
            <a:off x="3591401" y="969818"/>
            <a:ext cx="4949926" cy="264181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2" descr="http://img.doit.com.cn/uploadpic/2013/1226/5872251.jpg">
            <a:extLst>
              <a:ext uri="{FF2B5EF4-FFF2-40B4-BE49-F238E27FC236}">
                <a16:creationId xmlns:a16="http://schemas.microsoft.com/office/drawing/2014/main" id="{4BB9E7D8-6F17-49A1-8AD0-C3878630A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3965252" y="765627"/>
            <a:ext cx="4269470" cy="3060802"/>
          </a:xfrm>
          <a:prstGeom prst="rect">
            <a:avLst/>
          </a:prstGeom>
          <a:noFill/>
        </p:spPr>
      </p:pic>
      <p:sp>
        <p:nvSpPr>
          <p:cNvPr id="6" name="KSO_Shape">
            <a:extLst>
              <a:ext uri="{FF2B5EF4-FFF2-40B4-BE49-F238E27FC236}">
                <a16:creationId xmlns:a16="http://schemas.microsoft.com/office/drawing/2014/main" id="{2D4ADA67-9D51-4DC2-811A-157534F0650A}"/>
              </a:ext>
            </a:extLst>
          </p:cNvPr>
          <p:cNvSpPr>
            <a:spLocks/>
          </p:cNvSpPr>
          <p:nvPr/>
        </p:nvSpPr>
        <p:spPr bwMode="auto">
          <a:xfrm>
            <a:off x="1577500" y="4256077"/>
            <a:ext cx="966672" cy="725004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9E1131F-7DC3-47A1-899D-D5823694981B}"/>
              </a:ext>
            </a:extLst>
          </p:cNvPr>
          <p:cNvSpPr/>
          <p:nvPr/>
        </p:nvSpPr>
        <p:spPr>
          <a:xfrm>
            <a:off x="1335832" y="3933853"/>
            <a:ext cx="1450009" cy="1369453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KSO_Shape">
            <a:extLst>
              <a:ext uri="{FF2B5EF4-FFF2-40B4-BE49-F238E27FC236}">
                <a16:creationId xmlns:a16="http://schemas.microsoft.com/office/drawing/2014/main" id="{EC0A643E-9553-4883-88EC-D71824BAF8D2}"/>
              </a:ext>
            </a:extLst>
          </p:cNvPr>
          <p:cNvSpPr/>
          <p:nvPr/>
        </p:nvSpPr>
        <p:spPr>
          <a:xfrm>
            <a:off x="4477517" y="4175521"/>
            <a:ext cx="556726" cy="751842"/>
          </a:xfrm>
          <a:custGeom>
            <a:avLst/>
            <a:gdLst>
              <a:gd name="connsiteX0" fmla="*/ 1491342 w 1491342"/>
              <a:gd name="connsiteY0" fmla="*/ 0 h 2231572"/>
              <a:gd name="connsiteX1" fmla="*/ 32657 w 1491342"/>
              <a:gd name="connsiteY1" fmla="*/ 1143000 h 2231572"/>
              <a:gd name="connsiteX2" fmla="*/ 685800 w 1491342"/>
              <a:gd name="connsiteY2" fmla="*/ 1284515 h 2231572"/>
              <a:gd name="connsiteX3" fmla="*/ 0 w 1491342"/>
              <a:gd name="connsiteY3" fmla="*/ 2231572 h 2231572"/>
              <a:gd name="connsiteX4" fmla="*/ 1404257 w 1491342"/>
              <a:gd name="connsiteY4" fmla="*/ 1143000 h 2231572"/>
              <a:gd name="connsiteX5" fmla="*/ 794657 w 1491342"/>
              <a:gd name="connsiteY5" fmla="*/ 990600 h 2231572"/>
              <a:gd name="connsiteX6" fmla="*/ 1491342 w 1491342"/>
              <a:gd name="connsiteY6" fmla="*/ 0 h 2231572"/>
              <a:gd name="connsiteX0" fmla="*/ 1491342 w 1491342"/>
              <a:gd name="connsiteY0" fmla="*/ 0 h 2231572"/>
              <a:gd name="connsiteX1" fmla="*/ 32657 w 1491342"/>
              <a:gd name="connsiteY1" fmla="*/ 1143000 h 2231572"/>
              <a:gd name="connsiteX2" fmla="*/ 685800 w 1491342"/>
              <a:gd name="connsiteY2" fmla="*/ 1284515 h 2231572"/>
              <a:gd name="connsiteX3" fmla="*/ 0 w 1491342"/>
              <a:gd name="connsiteY3" fmla="*/ 2231572 h 2231572"/>
              <a:gd name="connsiteX4" fmla="*/ 1404257 w 1491342"/>
              <a:gd name="connsiteY4" fmla="*/ 1143000 h 2231572"/>
              <a:gd name="connsiteX5" fmla="*/ 794657 w 1491342"/>
              <a:gd name="connsiteY5" fmla="*/ 990600 h 2231572"/>
              <a:gd name="connsiteX6" fmla="*/ 1491342 w 1491342"/>
              <a:gd name="connsiteY6" fmla="*/ 0 h 2231572"/>
              <a:gd name="connsiteX0" fmla="*/ 1491342 w 1491342"/>
              <a:gd name="connsiteY0" fmla="*/ 0 h 2231572"/>
              <a:gd name="connsiteX1" fmla="*/ 32657 w 1491342"/>
              <a:gd name="connsiteY1" fmla="*/ 1143000 h 2231572"/>
              <a:gd name="connsiteX2" fmla="*/ 685800 w 1491342"/>
              <a:gd name="connsiteY2" fmla="*/ 1284515 h 2231572"/>
              <a:gd name="connsiteX3" fmla="*/ 0 w 1491342"/>
              <a:gd name="connsiteY3" fmla="*/ 2231572 h 2231572"/>
              <a:gd name="connsiteX4" fmla="*/ 1404257 w 1491342"/>
              <a:gd name="connsiteY4" fmla="*/ 1143000 h 2231572"/>
              <a:gd name="connsiteX5" fmla="*/ 794657 w 1491342"/>
              <a:gd name="connsiteY5" fmla="*/ 990600 h 2231572"/>
              <a:gd name="connsiteX6" fmla="*/ 1491342 w 1491342"/>
              <a:gd name="connsiteY6" fmla="*/ 0 h 2231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91342" h="2231572">
                <a:moveTo>
                  <a:pt x="1491342" y="0"/>
                </a:moveTo>
                <a:cubicBezTo>
                  <a:pt x="1364342" y="25400"/>
                  <a:pt x="166914" y="928914"/>
                  <a:pt x="32657" y="1143000"/>
                </a:cubicBezTo>
                <a:cubicBezTo>
                  <a:pt x="-101600" y="1357086"/>
                  <a:pt x="691243" y="1103086"/>
                  <a:pt x="685800" y="1284515"/>
                </a:cubicBezTo>
                <a:lnTo>
                  <a:pt x="0" y="2231572"/>
                </a:lnTo>
                <a:cubicBezTo>
                  <a:pt x="119743" y="2207986"/>
                  <a:pt x="1271814" y="1349829"/>
                  <a:pt x="1404257" y="1143000"/>
                </a:cubicBezTo>
                <a:cubicBezTo>
                  <a:pt x="1536700" y="936171"/>
                  <a:pt x="780143" y="1181100"/>
                  <a:pt x="794657" y="990600"/>
                </a:cubicBezTo>
                <a:lnTo>
                  <a:pt x="149134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1B8EDAB3-2221-406D-B72D-2C14E19B61D7}"/>
              </a:ext>
            </a:extLst>
          </p:cNvPr>
          <p:cNvSpPr/>
          <p:nvPr/>
        </p:nvSpPr>
        <p:spPr>
          <a:xfrm>
            <a:off x="3994181" y="3933853"/>
            <a:ext cx="1450009" cy="1369453"/>
          </a:xfrm>
          <a:prstGeom prst="ellipse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KSO_Shape">
            <a:extLst>
              <a:ext uri="{FF2B5EF4-FFF2-40B4-BE49-F238E27FC236}">
                <a16:creationId xmlns:a16="http://schemas.microsoft.com/office/drawing/2014/main" id="{81B85EE0-4767-410B-BCA2-4126B291DAD6}"/>
              </a:ext>
            </a:extLst>
          </p:cNvPr>
          <p:cNvSpPr/>
          <p:nvPr/>
        </p:nvSpPr>
        <p:spPr>
          <a:xfrm>
            <a:off x="6974754" y="4256077"/>
            <a:ext cx="698137" cy="698137"/>
          </a:xfrm>
          <a:prstGeom prst="leftUp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D3246DFE-605E-478C-88C0-09500DB26565}"/>
              </a:ext>
            </a:extLst>
          </p:cNvPr>
          <p:cNvSpPr/>
          <p:nvPr/>
        </p:nvSpPr>
        <p:spPr>
          <a:xfrm>
            <a:off x="6652530" y="3933853"/>
            <a:ext cx="1450009" cy="1369453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KSO_Shape">
            <a:extLst>
              <a:ext uri="{FF2B5EF4-FFF2-40B4-BE49-F238E27FC236}">
                <a16:creationId xmlns:a16="http://schemas.microsoft.com/office/drawing/2014/main" id="{89C18C2C-9EA9-4210-B352-7B095F6FA21A}"/>
              </a:ext>
            </a:extLst>
          </p:cNvPr>
          <p:cNvSpPr/>
          <p:nvPr/>
        </p:nvSpPr>
        <p:spPr>
          <a:xfrm>
            <a:off x="9713660" y="4175521"/>
            <a:ext cx="460054" cy="698137"/>
          </a:xfrm>
          <a:custGeom>
            <a:avLst/>
            <a:gdLst>
              <a:gd name="connsiteX0" fmla="*/ 586581 w 1173161"/>
              <a:gd name="connsiteY0" fmla="*/ 0 h 1672438"/>
              <a:gd name="connsiteX1" fmla="*/ 1001356 w 1173161"/>
              <a:gd name="connsiteY1" fmla="*/ 171806 h 1672438"/>
              <a:gd name="connsiteX2" fmla="*/ 1001356 w 1173161"/>
              <a:gd name="connsiteY2" fmla="*/ 1001357 h 1672438"/>
              <a:gd name="connsiteX3" fmla="*/ 586581 w 1173161"/>
              <a:gd name="connsiteY3" fmla="*/ 1672438 h 1672438"/>
              <a:gd name="connsiteX4" fmla="*/ 171805 w 1173161"/>
              <a:gd name="connsiteY4" fmla="*/ 1001357 h 1672438"/>
              <a:gd name="connsiteX5" fmla="*/ 171805 w 1173161"/>
              <a:gd name="connsiteY5" fmla="*/ 171806 h 1672438"/>
              <a:gd name="connsiteX6" fmla="*/ 586581 w 1173161"/>
              <a:gd name="connsiteY6" fmla="*/ 0 h 167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73161" h="1672438">
                <a:moveTo>
                  <a:pt x="586581" y="0"/>
                </a:moveTo>
                <a:cubicBezTo>
                  <a:pt x="736700" y="0"/>
                  <a:pt x="886819" y="57269"/>
                  <a:pt x="1001356" y="171806"/>
                </a:cubicBezTo>
                <a:cubicBezTo>
                  <a:pt x="1230430" y="400880"/>
                  <a:pt x="1230430" y="772282"/>
                  <a:pt x="1001356" y="1001357"/>
                </a:cubicBezTo>
                <a:cubicBezTo>
                  <a:pt x="820380" y="1182333"/>
                  <a:pt x="682121" y="1406027"/>
                  <a:pt x="586581" y="1672438"/>
                </a:cubicBezTo>
                <a:cubicBezTo>
                  <a:pt x="491040" y="1406027"/>
                  <a:pt x="352782" y="1182333"/>
                  <a:pt x="171805" y="1001357"/>
                </a:cubicBezTo>
                <a:cubicBezTo>
                  <a:pt x="-57269" y="772282"/>
                  <a:pt x="-57269" y="400880"/>
                  <a:pt x="171805" y="171806"/>
                </a:cubicBezTo>
                <a:cubicBezTo>
                  <a:pt x="286343" y="57269"/>
                  <a:pt x="436462" y="0"/>
                  <a:pt x="5865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57600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D699A85-95EF-4EFB-B2B3-0E447EF55BA4}"/>
              </a:ext>
            </a:extLst>
          </p:cNvPr>
          <p:cNvSpPr/>
          <p:nvPr/>
        </p:nvSpPr>
        <p:spPr>
          <a:xfrm>
            <a:off x="9230323" y="3853297"/>
            <a:ext cx="1450009" cy="1369453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弧形 13">
            <a:extLst>
              <a:ext uri="{FF2B5EF4-FFF2-40B4-BE49-F238E27FC236}">
                <a16:creationId xmlns:a16="http://schemas.microsoft.com/office/drawing/2014/main" id="{9D84D228-F1BD-43BF-8839-9C1F5F7A054E}"/>
              </a:ext>
            </a:extLst>
          </p:cNvPr>
          <p:cNvSpPr/>
          <p:nvPr/>
        </p:nvSpPr>
        <p:spPr>
          <a:xfrm>
            <a:off x="6652530" y="2564400"/>
            <a:ext cx="3141685" cy="2255569"/>
          </a:xfrm>
          <a:prstGeom prst="arc">
            <a:avLst/>
          </a:prstGeom>
          <a:noFill/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弧形 14">
            <a:extLst>
              <a:ext uri="{FF2B5EF4-FFF2-40B4-BE49-F238E27FC236}">
                <a16:creationId xmlns:a16="http://schemas.microsoft.com/office/drawing/2014/main" id="{FE7D5388-3854-4F88-8284-8C0866C4B97B}"/>
              </a:ext>
            </a:extLst>
          </p:cNvPr>
          <p:cNvSpPr/>
          <p:nvPr/>
        </p:nvSpPr>
        <p:spPr>
          <a:xfrm rot="16491802">
            <a:off x="2068821" y="2380304"/>
            <a:ext cx="3045160" cy="3136478"/>
          </a:xfrm>
          <a:prstGeom prst="arc">
            <a:avLst/>
          </a:prstGeom>
          <a:noFill/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弧形 15">
            <a:extLst>
              <a:ext uri="{FF2B5EF4-FFF2-40B4-BE49-F238E27FC236}">
                <a16:creationId xmlns:a16="http://schemas.microsoft.com/office/drawing/2014/main" id="{0B191BEF-37AA-47C7-A351-8AB852231E60}"/>
              </a:ext>
            </a:extLst>
          </p:cNvPr>
          <p:cNvSpPr/>
          <p:nvPr/>
        </p:nvSpPr>
        <p:spPr>
          <a:xfrm rot="1012559">
            <a:off x="6974754" y="3450517"/>
            <a:ext cx="966672" cy="966672"/>
          </a:xfrm>
          <a:prstGeom prst="arc">
            <a:avLst/>
          </a:prstGeom>
          <a:noFill/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弧形 16">
            <a:extLst>
              <a:ext uri="{FF2B5EF4-FFF2-40B4-BE49-F238E27FC236}">
                <a16:creationId xmlns:a16="http://schemas.microsoft.com/office/drawing/2014/main" id="{599106F1-046C-4F26-886E-E778693A1BC5}"/>
              </a:ext>
            </a:extLst>
          </p:cNvPr>
          <p:cNvSpPr/>
          <p:nvPr/>
        </p:nvSpPr>
        <p:spPr>
          <a:xfrm rot="16042002">
            <a:off x="4418656" y="3391658"/>
            <a:ext cx="966672" cy="966672"/>
          </a:xfrm>
          <a:prstGeom prst="arc">
            <a:avLst/>
          </a:prstGeom>
          <a:noFill/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圆角矩形 36">
            <a:extLst>
              <a:ext uri="{FF2B5EF4-FFF2-40B4-BE49-F238E27FC236}">
                <a16:creationId xmlns:a16="http://schemas.microsoft.com/office/drawing/2014/main" id="{6FDAA800-25B4-4DC1-A70E-D36EA8A431B6}"/>
              </a:ext>
            </a:extLst>
          </p:cNvPr>
          <p:cNvSpPr/>
          <p:nvPr/>
        </p:nvSpPr>
        <p:spPr>
          <a:xfrm>
            <a:off x="1174720" y="5383862"/>
            <a:ext cx="1933345" cy="96667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大容量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集合城市人群信息</a:t>
            </a:r>
          </a:p>
          <a:p>
            <a:pPr algn="ctr"/>
            <a:endParaRPr lang="zh-CN" altLang="en-US" dirty="0"/>
          </a:p>
        </p:txBody>
      </p:sp>
      <p:sp>
        <p:nvSpPr>
          <p:cNvPr id="19" name="圆角矩形 37">
            <a:extLst>
              <a:ext uri="{FF2B5EF4-FFF2-40B4-BE49-F238E27FC236}">
                <a16:creationId xmlns:a16="http://schemas.microsoft.com/office/drawing/2014/main" id="{C051FAB6-73E7-46F8-A12D-46B1C04300B5}"/>
              </a:ext>
            </a:extLst>
          </p:cNvPr>
          <p:cNvSpPr/>
          <p:nvPr/>
        </p:nvSpPr>
        <p:spPr>
          <a:xfrm>
            <a:off x="3752513" y="5383862"/>
            <a:ext cx="1933345" cy="96667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实时性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实时数据分析结果</a:t>
            </a:r>
          </a:p>
          <a:p>
            <a:pPr algn="ctr"/>
            <a:endParaRPr lang="zh-CN" altLang="en-US" dirty="0"/>
          </a:p>
        </p:txBody>
      </p:sp>
      <p:sp>
        <p:nvSpPr>
          <p:cNvPr id="20" name="圆角矩形 38">
            <a:extLst>
              <a:ext uri="{FF2B5EF4-FFF2-40B4-BE49-F238E27FC236}">
                <a16:creationId xmlns:a16="http://schemas.microsoft.com/office/drawing/2014/main" id="{3B1912BB-155E-4CB5-A977-9E59A42AA94C}"/>
              </a:ext>
            </a:extLst>
          </p:cNvPr>
          <p:cNvSpPr/>
          <p:nvPr/>
        </p:nvSpPr>
        <p:spPr>
          <a:xfrm>
            <a:off x="6410862" y="5383862"/>
            <a:ext cx="1933345" cy="966672"/>
          </a:xfrm>
          <a:prstGeom prst="roundRect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真实性</a:t>
            </a:r>
          </a:p>
          <a:p>
            <a:pPr algn="ctr"/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准确信息识别调用</a:t>
            </a:r>
          </a:p>
          <a:p>
            <a:pPr algn="ctr"/>
            <a:endParaRPr lang="zh-CN" altLang="en-US" dirty="0"/>
          </a:p>
        </p:txBody>
      </p:sp>
      <p:sp>
        <p:nvSpPr>
          <p:cNvPr id="21" name="圆角矩形 39">
            <a:extLst>
              <a:ext uri="{FF2B5EF4-FFF2-40B4-BE49-F238E27FC236}">
                <a16:creationId xmlns:a16="http://schemas.microsoft.com/office/drawing/2014/main" id="{B8731701-AFBC-45CB-A31F-B4C10B80AC0B}"/>
              </a:ext>
            </a:extLst>
          </p:cNvPr>
          <p:cNvSpPr/>
          <p:nvPr/>
        </p:nvSpPr>
        <p:spPr>
          <a:xfrm>
            <a:off x="8988655" y="5383862"/>
            <a:ext cx="1933345" cy="96667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本地化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数据落地到业务方</a:t>
            </a:r>
            <a:endParaRPr lang="zh-CN" altLang="en-US" dirty="0"/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4B206F87-E2F4-4415-8E1B-34074978BF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平安大数据基础平台</a:t>
            </a:r>
          </a:p>
        </p:txBody>
      </p:sp>
    </p:spTree>
    <p:extLst>
      <p:ext uri="{BB962C8B-B14F-4D97-AF65-F5344CB8AC3E}">
        <p14:creationId xmlns:p14="http://schemas.microsoft.com/office/powerpoint/2010/main" val="20705851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5FA6BA0-7B92-4607-B50E-40FFED1332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数据分析指导城市治理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BCAF59BC-4174-4F6F-A7FB-834D735C4C7A}"/>
              </a:ext>
            </a:extLst>
          </p:cNvPr>
          <p:cNvSpPr/>
          <p:nvPr/>
        </p:nvSpPr>
        <p:spPr>
          <a:xfrm>
            <a:off x="1547798" y="2380688"/>
            <a:ext cx="3185854" cy="3102016"/>
          </a:xfrm>
          <a:prstGeom prst="ellipse">
            <a:avLst/>
          </a:prstGeom>
          <a:noFill/>
          <a:ln w="1270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5003B2AE-4E30-44D9-BA0D-925BA07DA25A}"/>
              </a:ext>
            </a:extLst>
          </p:cNvPr>
          <p:cNvSpPr txBox="1"/>
          <p:nvPr/>
        </p:nvSpPr>
        <p:spPr>
          <a:xfrm>
            <a:off x="1715474" y="3638262"/>
            <a:ext cx="28505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通过大数据分析处理</a:t>
            </a:r>
            <a:endParaRPr lang="en-US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得到的城市云平台</a:t>
            </a:r>
            <a:endParaRPr lang="en-US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为城市管理决策、监督</a:t>
            </a:r>
            <a:endParaRPr lang="en-US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服务提供支持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A7F0482-3922-493D-A66F-61C413A12E2C}"/>
              </a:ext>
            </a:extLst>
          </p:cNvPr>
          <p:cNvSpPr/>
          <p:nvPr/>
        </p:nvSpPr>
        <p:spPr>
          <a:xfrm>
            <a:off x="2302342" y="1374629"/>
            <a:ext cx="1592927" cy="1509089"/>
          </a:xfrm>
          <a:prstGeom prst="ellipse">
            <a:avLst/>
          </a:prstGeom>
          <a:solidFill>
            <a:srgbClr val="FF5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EFBF5045-0E20-417A-8D57-03EEFCABFA9C}"/>
              </a:ext>
            </a:extLst>
          </p:cNvPr>
          <p:cNvSpPr/>
          <p:nvPr/>
        </p:nvSpPr>
        <p:spPr>
          <a:xfrm>
            <a:off x="709415" y="4308968"/>
            <a:ext cx="1592927" cy="1509089"/>
          </a:xfrm>
          <a:prstGeom prst="ellipse">
            <a:avLst/>
          </a:prstGeom>
          <a:solidFill>
            <a:srgbClr val="00B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637BCF1F-0B1D-4A99-8475-FD60235DE163}"/>
              </a:ext>
            </a:extLst>
          </p:cNvPr>
          <p:cNvSpPr/>
          <p:nvPr/>
        </p:nvSpPr>
        <p:spPr>
          <a:xfrm>
            <a:off x="3979107" y="4308968"/>
            <a:ext cx="1592927" cy="1509089"/>
          </a:xfrm>
          <a:prstGeom prst="ellipse">
            <a:avLst/>
          </a:prstGeom>
          <a:solidFill>
            <a:srgbClr val="FF9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" name="KSO_Shape">
            <a:extLst>
              <a:ext uri="{FF2B5EF4-FFF2-40B4-BE49-F238E27FC236}">
                <a16:creationId xmlns:a16="http://schemas.microsoft.com/office/drawing/2014/main" id="{2E3F03D8-1870-4148-AF80-B1E46A7EAD93}"/>
              </a:ext>
            </a:extLst>
          </p:cNvPr>
          <p:cNvSpPr>
            <a:spLocks/>
          </p:cNvSpPr>
          <p:nvPr/>
        </p:nvSpPr>
        <p:spPr bwMode="auto">
          <a:xfrm>
            <a:off x="2889209" y="1664599"/>
            <a:ext cx="503030" cy="473207"/>
          </a:xfrm>
          <a:custGeom>
            <a:avLst/>
            <a:gdLst/>
            <a:ahLst/>
            <a:cxnLst/>
            <a:rect l="0" t="0" r="r" b="b"/>
            <a:pathLst>
              <a:path w="1917701" h="1819275">
                <a:moveTo>
                  <a:pt x="711992" y="795933"/>
                </a:moveTo>
                <a:lnTo>
                  <a:pt x="722042" y="796197"/>
                </a:lnTo>
                <a:lnTo>
                  <a:pt x="731828" y="796462"/>
                </a:lnTo>
                <a:lnTo>
                  <a:pt x="742143" y="796991"/>
                </a:lnTo>
                <a:lnTo>
                  <a:pt x="751929" y="797784"/>
                </a:lnTo>
                <a:lnTo>
                  <a:pt x="761979" y="798577"/>
                </a:lnTo>
                <a:lnTo>
                  <a:pt x="771765" y="799635"/>
                </a:lnTo>
                <a:lnTo>
                  <a:pt x="781551" y="800957"/>
                </a:lnTo>
                <a:lnTo>
                  <a:pt x="791337" y="802544"/>
                </a:lnTo>
                <a:lnTo>
                  <a:pt x="800858" y="804130"/>
                </a:lnTo>
                <a:lnTo>
                  <a:pt x="810644" y="805981"/>
                </a:lnTo>
                <a:lnTo>
                  <a:pt x="820166" y="807832"/>
                </a:lnTo>
                <a:lnTo>
                  <a:pt x="829687" y="810212"/>
                </a:lnTo>
                <a:lnTo>
                  <a:pt x="839473" y="812592"/>
                </a:lnTo>
                <a:lnTo>
                  <a:pt x="848994" y="814972"/>
                </a:lnTo>
                <a:lnTo>
                  <a:pt x="858252" y="817616"/>
                </a:lnTo>
                <a:lnTo>
                  <a:pt x="867773" y="820525"/>
                </a:lnTo>
                <a:lnTo>
                  <a:pt x="886551" y="826871"/>
                </a:lnTo>
                <a:lnTo>
                  <a:pt x="905065" y="833746"/>
                </a:lnTo>
                <a:lnTo>
                  <a:pt x="923315" y="841415"/>
                </a:lnTo>
                <a:lnTo>
                  <a:pt x="941300" y="849612"/>
                </a:lnTo>
                <a:lnTo>
                  <a:pt x="959284" y="858603"/>
                </a:lnTo>
                <a:lnTo>
                  <a:pt x="976740" y="868122"/>
                </a:lnTo>
                <a:lnTo>
                  <a:pt x="993932" y="878170"/>
                </a:lnTo>
                <a:lnTo>
                  <a:pt x="1011123" y="889012"/>
                </a:lnTo>
                <a:lnTo>
                  <a:pt x="1003189" y="891392"/>
                </a:lnTo>
                <a:lnTo>
                  <a:pt x="995254" y="893772"/>
                </a:lnTo>
                <a:lnTo>
                  <a:pt x="987055" y="896416"/>
                </a:lnTo>
                <a:lnTo>
                  <a:pt x="979121" y="899325"/>
                </a:lnTo>
                <a:lnTo>
                  <a:pt x="971186" y="902762"/>
                </a:lnTo>
                <a:lnTo>
                  <a:pt x="962987" y="905936"/>
                </a:lnTo>
                <a:lnTo>
                  <a:pt x="955053" y="909638"/>
                </a:lnTo>
                <a:lnTo>
                  <a:pt x="947383" y="913604"/>
                </a:lnTo>
                <a:lnTo>
                  <a:pt x="939448" y="917835"/>
                </a:lnTo>
                <a:lnTo>
                  <a:pt x="932043" y="922066"/>
                </a:lnTo>
                <a:lnTo>
                  <a:pt x="924637" y="926826"/>
                </a:lnTo>
                <a:lnTo>
                  <a:pt x="917231" y="931850"/>
                </a:lnTo>
                <a:lnTo>
                  <a:pt x="910090" y="936874"/>
                </a:lnTo>
                <a:lnTo>
                  <a:pt x="902949" y="942427"/>
                </a:lnTo>
                <a:lnTo>
                  <a:pt x="896073" y="948509"/>
                </a:lnTo>
                <a:lnTo>
                  <a:pt x="889461" y="954326"/>
                </a:lnTo>
                <a:lnTo>
                  <a:pt x="883113" y="960937"/>
                </a:lnTo>
                <a:lnTo>
                  <a:pt x="877030" y="967812"/>
                </a:lnTo>
                <a:lnTo>
                  <a:pt x="871211" y="974952"/>
                </a:lnTo>
                <a:lnTo>
                  <a:pt x="865393" y="982356"/>
                </a:lnTo>
                <a:lnTo>
                  <a:pt x="859838" y="990024"/>
                </a:lnTo>
                <a:lnTo>
                  <a:pt x="854813" y="998486"/>
                </a:lnTo>
                <a:lnTo>
                  <a:pt x="850052" y="1006683"/>
                </a:lnTo>
                <a:lnTo>
                  <a:pt x="845556" y="1015674"/>
                </a:lnTo>
                <a:lnTo>
                  <a:pt x="841324" y="1025193"/>
                </a:lnTo>
                <a:lnTo>
                  <a:pt x="837886" y="1034713"/>
                </a:lnTo>
                <a:lnTo>
                  <a:pt x="834183" y="1044761"/>
                </a:lnTo>
                <a:lnTo>
                  <a:pt x="831274" y="1055074"/>
                </a:lnTo>
                <a:lnTo>
                  <a:pt x="828629" y="1066180"/>
                </a:lnTo>
                <a:lnTo>
                  <a:pt x="826249" y="1077550"/>
                </a:lnTo>
                <a:lnTo>
                  <a:pt x="824398" y="1089185"/>
                </a:lnTo>
                <a:lnTo>
                  <a:pt x="823340" y="1101349"/>
                </a:lnTo>
                <a:lnTo>
                  <a:pt x="822017" y="1115893"/>
                </a:lnTo>
                <a:lnTo>
                  <a:pt x="821488" y="1129907"/>
                </a:lnTo>
                <a:lnTo>
                  <a:pt x="821488" y="1143129"/>
                </a:lnTo>
                <a:lnTo>
                  <a:pt x="821753" y="1156086"/>
                </a:lnTo>
                <a:lnTo>
                  <a:pt x="822546" y="1168514"/>
                </a:lnTo>
                <a:lnTo>
                  <a:pt x="824133" y="1180413"/>
                </a:lnTo>
                <a:lnTo>
                  <a:pt x="825984" y="1192048"/>
                </a:lnTo>
                <a:lnTo>
                  <a:pt x="828100" y="1203154"/>
                </a:lnTo>
                <a:lnTo>
                  <a:pt x="830745" y="1213731"/>
                </a:lnTo>
                <a:lnTo>
                  <a:pt x="833654" y="1224044"/>
                </a:lnTo>
                <a:lnTo>
                  <a:pt x="836828" y="1233828"/>
                </a:lnTo>
                <a:lnTo>
                  <a:pt x="840531" y="1243348"/>
                </a:lnTo>
                <a:lnTo>
                  <a:pt x="844763" y="1252338"/>
                </a:lnTo>
                <a:lnTo>
                  <a:pt x="848994" y="1260800"/>
                </a:lnTo>
                <a:lnTo>
                  <a:pt x="853491" y="1269262"/>
                </a:lnTo>
                <a:lnTo>
                  <a:pt x="858516" y="1276930"/>
                </a:lnTo>
                <a:lnTo>
                  <a:pt x="863806" y="1284334"/>
                </a:lnTo>
                <a:lnTo>
                  <a:pt x="869360" y="1291474"/>
                </a:lnTo>
                <a:lnTo>
                  <a:pt x="874914" y="1298349"/>
                </a:lnTo>
                <a:lnTo>
                  <a:pt x="880997" y="1304960"/>
                </a:lnTo>
                <a:lnTo>
                  <a:pt x="887080" y="1311042"/>
                </a:lnTo>
                <a:lnTo>
                  <a:pt x="893428" y="1316859"/>
                </a:lnTo>
                <a:lnTo>
                  <a:pt x="900040" y="1322412"/>
                </a:lnTo>
                <a:lnTo>
                  <a:pt x="906652" y="1327436"/>
                </a:lnTo>
                <a:lnTo>
                  <a:pt x="913264" y="1332196"/>
                </a:lnTo>
                <a:lnTo>
                  <a:pt x="920405" y="1336956"/>
                </a:lnTo>
                <a:lnTo>
                  <a:pt x="927546" y="1341187"/>
                </a:lnTo>
                <a:lnTo>
                  <a:pt x="934687" y="1345417"/>
                </a:lnTo>
                <a:lnTo>
                  <a:pt x="941828" y="1349119"/>
                </a:lnTo>
                <a:lnTo>
                  <a:pt x="949234" y="1352821"/>
                </a:lnTo>
                <a:lnTo>
                  <a:pt x="956904" y="1355995"/>
                </a:lnTo>
                <a:lnTo>
                  <a:pt x="964310" y="1358903"/>
                </a:lnTo>
                <a:lnTo>
                  <a:pt x="971715" y="1361812"/>
                </a:lnTo>
                <a:lnTo>
                  <a:pt x="979121" y="1364456"/>
                </a:lnTo>
                <a:lnTo>
                  <a:pt x="986526" y="1366836"/>
                </a:lnTo>
                <a:lnTo>
                  <a:pt x="993932" y="1368952"/>
                </a:lnTo>
                <a:lnTo>
                  <a:pt x="1008479" y="1372654"/>
                </a:lnTo>
                <a:lnTo>
                  <a:pt x="1023025" y="1375562"/>
                </a:lnTo>
                <a:lnTo>
                  <a:pt x="1037043" y="1378471"/>
                </a:lnTo>
                <a:lnTo>
                  <a:pt x="1050532" y="1380058"/>
                </a:lnTo>
                <a:lnTo>
                  <a:pt x="1063227" y="1381380"/>
                </a:lnTo>
                <a:lnTo>
                  <a:pt x="1075129" y="1382438"/>
                </a:lnTo>
                <a:lnTo>
                  <a:pt x="1086237" y="1382702"/>
                </a:lnTo>
                <a:lnTo>
                  <a:pt x="1096287" y="1383231"/>
                </a:lnTo>
                <a:lnTo>
                  <a:pt x="1105015" y="1383495"/>
                </a:lnTo>
                <a:lnTo>
                  <a:pt x="1112421" y="1383231"/>
                </a:lnTo>
                <a:lnTo>
                  <a:pt x="1122736" y="1382702"/>
                </a:lnTo>
                <a:lnTo>
                  <a:pt x="1126703" y="1382438"/>
                </a:lnTo>
                <a:lnTo>
                  <a:pt x="1126703" y="1394337"/>
                </a:lnTo>
                <a:lnTo>
                  <a:pt x="1126968" y="1406236"/>
                </a:lnTo>
                <a:lnTo>
                  <a:pt x="1127232" y="1417607"/>
                </a:lnTo>
                <a:lnTo>
                  <a:pt x="1128025" y="1428977"/>
                </a:lnTo>
                <a:lnTo>
                  <a:pt x="1129083" y="1439554"/>
                </a:lnTo>
                <a:lnTo>
                  <a:pt x="1130141" y="1450131"/>
                </a:lnTo>
                <a:lnTo>
                  <a:pt x="1131728" y="1460444"/>
                </a:lnTo>
                <a:lnTo>
                  <a:pt x="1133580" y="1470228"/>
                </a:lnTo>
                <a:lnTo>
                  <a:pt x="1135431" y="1480012"/>
                </a:lnTo>
                <a:lnTo>
                  <a:pt x="1137547" y="1489267"/>
                </a:lnTo>
                <a:lnTo>
                  <a:pt x="1139927" y="1498522"/>
                </a:lnTo>
                <a:lnTo>
                  <a:pt x="1142572" y="1507513"/>
                </a:lnTo>
                <a:lnTo>
                  <a:pt x="1145481" y="1515710"/>
                </a:lnTo>
                <a:lnTo>
                  <a:pt x="1148391" y="1524172"/>
                </a:lnTo>
                <a:lnTo>
                  <a:pt x="1151564" y="1532105"/>
                </a:lnTo>
                <a:lnTo>
                  <a:pt x="1155003" y="1539773"/>
                </a:lnTo>
                <a:lnTo>
                  <a:pt x="1158441" y="1547442"/>
                </a:lnTo>
                <a:lnTo>
                  <a:pt x="1162408" y="1554581"/>
                </a:lnTo>
                <a:lnTo>
                  <a:pt x="1166111" y="1561721"/>
                </a:lnTo>
                <a:lnTo>
                  <a:pt x="1170078" y="1568596"/>
                </a:lnTo>
                <a:lnTo>
                  <a:pt x="1174575" y="1575207"/>
                </a:lnTo>
                <a:lnTo>
                  <a:pt x="1178806" y="1581553"/>
                </a:lnTo>
                <a:lnTo>
                  <a:pt x="1183038" y="1587370"/>
                </a:lnTo>
                <a:lnTo>
                  <a:pt x="1187799" y="1593452"/>
                </a:lnTo>
                <a:lnTo>
                  <a:pt x="1192560" y="1599005"/>
                </a:lnTo>
                <a:lnTo>
                  <a:pt x="1197320" y="1604558"/>
                </a:lnTo>
                <a:lnTo>
                  <a:pt x="1202346" y="1609582"/>
                </a:lnTo>
                <a:lnTo>
                  <a:pt x="1207635" y="1614607"/>
                </a:lnTo>
                <a:lnTo>
                  <a:pt x="1212660" y="1619366"/>
                </a:lnTo>
                <a:lnTo>
                  <a:pt x="1217950" y="1624126"/>
                </a:lnTo>
                <a:lnTo>
                  <a:pt x="1223240" y="1628357"/>
                </a:lnTo>
                <a:lnTo>
                  <a:pt x="1229058" y="1632852"/>
                </a:lnTo>
                <a:lnTo>
                  <a:pt x="1234348" y="1636819"/>
                </a:lnTo>
                <a:lnTo>
                  <a:pt x="1239902" y="1640521"/>
                </a:lnTo>
                <a:lnTo>
                  <a:pt x="1245721" y="1644487"/>
                </a:lnTo>
                <a:lnTo>
                  <a:pt x="1251540" y="1647660"/>
                </a:lnTo>
                <a:lnTo>
                  <a:pt x="1263177" y="1654271"/>
                </a:lnTo>
                <a:lnTo>
                  <a:pt x="1274814" y="1660353"/>
                </a:lnTo>
                <a:lnTo>
                  <a:pt x="1286716" y="1665377"/>
                </a:lnTo>
                <a:lnTo>
                  <a:pt x="1298882" y="1670137"/>
                </a:lnTo>
                <a:lnTo>
                  <a:pt x="1310784" y="1673839"/>
                </a:lnTo>
                <a:lnTo>
                  <a:pt x="1322686" y="1677541"/>
                </a:lnTo>
                <a:lnTo>
                  <a:pt x="1334588" y="1680714"/>
                </a:lnTo>
                <a:lnTo>
                  <a:pt x="1346225" y="1683094"/>
                </a:lnTo>
                <a:lnTo>
                  <a:pt x="1357862" y="1685474"/>
                </a:lnTo>
                <a:lnTo>
                  <a:pt x="1368971" y="1687325"/>
                </a:lnTo>
                <a:lnTo>
                  <a:pt x="1380079" y="1688382"/>
                </a:lnTo>
                <a:lnTo>
                  <a:pt x="1390658" y="1689705"/>
                </a:lnTo>
                <a:lnTo>
                  <a:pt x="1401238" y="1690498"/>
                </a:lnTo>
                <a:lnTo>
                  <a:pt x="1411024" y="1690762"/>
                </a:lnTo>
                <a:lnTo>
                  <a:pt x="1411817" y="1709537"/>
                </a:lnTo>
                <a:lnTo>
                  <a:pt x="1412346" y="1728311"/>
                </a:lnTo>
                <a:lnTo>
                  <a:pt x="1412875" y="1747086"/>
                </a:lnTo>
                <a:lnTo>
                  <a:pt x="1412875" y="1766125"/>
                </a:lnTo>
                <a:lnTo>
                  <a:pt x="1412346" y="1792832"/>
                </a:lnTo>
                <a:lnTo>
                  <a:pt x="1411553" y="1819275"/>
                </a:lnTo>
                <a:lnTo>
                  <a:pt x="793" y="1811078"/>
                </a:lnTo>
                <a:lnTo>
                  <a:pt x="264" y="1784635"/>
                </a:lnTo>
                <a:lnTo>
                  <a:pt x="0" y="1757928"/>
                </a:lnTo>
                <a:lnTo>
                  <a:pt x="529" y="1733071"/>
                </a:lnTo>
                <a:lnTo>
                  <a:pt x="1058" y="1708215"/>
                </a:lnTo>
                <a:lnTo>
                  <a:pt x="2645" y="1683623"/>
                </a:lnTo>
                <a:lnTo>
                  <a:pt x="4232" y="1659031"/>
                </a:lnTo>
                <a:lnTo>
                  <a:pt x="6612" y="1634968"/>
                </a:lnTo>
                <a:lnTo>
                  <a:pt x="8992" y="1610905"/>
                </a:lnTo>
                <a:lnTo>
                  <a:pt x="12166" y="1587106"/>
                </a:lnTo>
                <a:lnTo>
                  <a:pt x="15340" y="1563307"/>
                </a:lnTo>
                <a:lnTo>
                  <a:pt x="19307" y="1539773"/>
                </a:lnTo>
                <a:lnTo>
                  <a:pt x="23804" y="1516503"/>
                </a:lnTo>
                <a:lnTo>
                  <a:pt x="28300" y="1493762"/>
                </a:lnTo>
                <a:lnTo>
                  <a:pt x="33590" y="1470757"/>
                </a:lnTo>
                <a:lnTo>
                  <a:pt x="38879" y="1448280"/>
                </a:lnTo>
                <a:lnTo>
                  <a:pt x="44962" y="1425804"/>
                </a:lnTo>
                <a:lnTo>
                  <a:pt x="51045" y="1403856"/>
                </a:lnTo>
                <a:lnTo>
                  <a:pt x="57658" y="1382173"/>
                </a:lnTo>
                <a:lnTo>
                  <a:pt x="64799" y="1360754"/>
                </a:lnTo>
                <a:lnTo>
                  <a:pt x="72204" y="1339336"/>
                </a:lnTo>
                <a:lnTo>
                  <a:pt x="79874" y="1318710"/>
                </a:lnTo>
                <a:lnTo>
                  <a:pt x="88073" y="1298085"/>
                </a:lnTo>
                <a:lnTo>
                  <a:pt x="96272" y="1277459"/>
                </a:lnTo>
                <a:lnTo>
                  <a:pt x="105265" y="1257627"/>
                </a:lnTo>
                <a:lnTo>
                  <a:pt x="114522" y="1238059"/>
                </a:lnTo>
                <a:lnTo>
                  <a:pt x="123779" y="1218491"/>
                </a:lnTo>
                <a:lnTo>
                  <a:pt x="133565" y="1199452"/>
                </a:lnTo>
                <a:lnTo>
                  <a:pt x="143615" y="1180678"/>
                </a:lnTo>
                <a:lnTo>
                  <a:pt x="153930" y="1162432"/>
                </a:lnTo>
                <a:lnTo>
                  <a:pt x="165038" y="1144451"/>
                </a:lnTo>
                <a:lnTo>
                  <a:pt x="176147" y="1126734"/>
                </a:lnTo>
                <a:lnTo>
                  <a:pt x="187255" y="1109546"/>
                </a:lnTo>
                <a:lnTo>
                  <a:pt x="198892" y="1092623"/>
                </a:lnTo>
                <a:lnTo>
                  <a:pt x="210794" y="1075964"/>
                </a:lnTo>
                <a:lnTo>
                  <a:pt x="222960" y="1059834"/>
                </a:lnTo>
                <a:lnTo>
                  <a:pt x="235391" y="1044232"/>
                </a:lnTo>
                <a:lnTo>
                  <a:pt x="248351" y="1028895"/>
                </a:lnTo>
                <a:lnTo>
                  <a:pt x="261310" y="1013823"/>
                </a:lnTo>
                <a:lnTo>
                  <a:pt x="274799" y="999544"/>
                </a:lnTo>
                <a:lnTo>
                  <a:pt x="288288" y="985529"/>
                </a:lnTo>
                <a:lnTo>
                  <a:pt x="302041" y="971779"/>
                </a:lnTo>
                <a:lnTo>
                  <a:pt x="316059" y="958557"/>
                </a:lnTo>
                <a:lnTo>
                  <a:pt x="330341" y="946129"/>
                </a:lnTo>
                <a:lnTo>
                  <a:pt x="344888" y="933965"/>
                </a:lnTo>
                <a:lnTo>
                  <a:pt x="359963" y="922066"/>
                </a:lnTo>
                <a:lnTo>
                  <a:pt x="374774" y="910695"/>
                </a:lnTo>
                <a:lnTo>
                  <a:pt x="389850" y="899589"/>
                </a:lnTo>
                <a:lnTo>
                  <a:pt x="405454" y="889541"/>
                </a:lnTo>
                <a:lnTo>
                  <a:pt x="420794" y="879757"/>
                </a:lnTo>
                <a:lnTo>
                  <a:pt x="436664" y="870238"/>
                </a:lnTo>
                <a:lnTo>
                  <a:pt x="452533" y="861511"/>
                </a:lnTo>
                <a:lnTo>
                  <a:pt x="468666" y="853314"/>
                </a:lnTo>
                <a:lnTo>
                  <a:pt x="485064" y="845646"/>
                </a:lnTo>
                <a:lnTo>
                  <a:pt x="501727" y="838242"/>
                </a:lnTo>
                <a:lnTo>
                  <a:pt x="518389" y="831631"/>
                </a:lnTo>
                <a:lnTo>
                  <a:pt x="535316" y="825285"/>
                </a:lnTo>
                <a:lnTo>
                  <a:pt x="552243" y="819732"/>
                </a:lnTo>
                <a:lnTo>
                  <a:pt x="569435" y="814972"/>
                </a:lnTo>
                <a:lnTo>
                  <a:pt x="586891" y="810477"/>
                </a:lnTo>
                <a:lnTo>
                  <a:pt x="604347" y="806510"/>
                </a:lnTo>
                <a:lnTo>
                  <a:pt x="622067" y="803337"/>
                </a:lnTo>
                <a:lnTo>
                  <a:pt x="639787" y="800693"/>
                </a:lnTo>
                <a:lnTo>
                  <a:pt x="657508" y="798577"/>
                </a:lnTo>
                <a:lnTo>
                  <a:pt x="675757" y="796991"/>
                </a:lnTo>
                <a:lnTo>
                  <a:pt x="693742" y="796197"/>
                </a:lnTo>
                <a:lnTo>
                  <a:pt x="711992" y="795933"/>
                </a:lnTo>
                <a:close/>
                <a:moveTo>
                  <a:pt x="1463280" y="660400"/>
                </a:moveTo>
                <a:lnTo>
                  <a:pt x="1469893" y="660400"/>
                </a:lnTo>
                <a:lnTo>
                  <a:pt x="1477034" y="660665"/>
                </a:lnTo>
                <a:lnTo>
                  <a:pt x="1483912" y="660929"/>
                </a:lnTo>
                <a:lnTo>
                  <a:pt x="1490789" y="661988"/>
                </a:lnTo>
                <a:lnTo>
                  <a:pt x="1497666" y="663046"/>
                </a:lnTo>
                <a:lnTo>
                  <a:pt x="1504279" y="664898"/>
                </a:lnTo>
                <a:lnTo>
                  <a:pt x="1510891" y="666750"/>
                </a:lnTo>
                <a:lnTo>
                  <a:pt x="1516975" y="668867"/>
                </a:lnTo>
                <a:lnTo>
                  <a:pt x="1523323" y="671248"/>
                </a:lnTo>
                <a:lnTo>
                  <a:pt x="1529142" y="673894"/>
                </a:lnTo>
                <a:lnTo>
                  <a:pt x="1535226" y="676804"/>
                </a:lnTo>
                <a:lnTo>
                  <a:pt x="1540780" y="679979"/>
                </a:lnTo>
                <a:lnTo>
                  <a:pt x="1546599" y="683683"/>
                </a:lnTo>
                <a:lnTo>
                  <a:pt x="1551625" y="687123"/>
                </a:lnTo>
                <a:lnTo>
                  <a:pt x="1556915" y="691356"/>
                </a:lnTo>
                <a:lnTo>
                  <a:pt x="1561676" y="695590"/>
                </a:lnTo>
                <a:lnTo>
                  <a:pt x="1566437" y="700088"/>
                </a:lnTo>
                <a:lnTo>
                  <a:pt x="1570934" y="704850"/>
                </a:lnTo>
                <a:lnTo>
                  <a:pt x="1575431" y="709613"/>
                </a:lnTo>
                <a:lnTo>
                  <a:pt x="1579134" y="714640"/>
                </a:lnTo>
                <a:lnTo>
                  <a:pt x="1583101" y="719931"/>
                </a:lnTo>
                <a:lnTo>
                  <a:pt x="1586540" y="725223"/>
                </a:lnTo>
                <a:lnTo>
                  <a:pt x="1589978" y="731044"/>
                </a:lnTo>
                <a:lnTo>
                  <a:pt x="1592888" y="736600"/>
                </a:lnTo>
                <a:lnTo>
                  <a:pt x="1595533" y="742685"/>
                </a:lnTo>
                <a:lnTo>
                  <a:pt x="1597914" y="748771"/>
                </a:lnTo>
                <a:lnTo>
                  <a:pt x="1600030" y="754856"/>
                </a:lnTo>
                <a:lnTo>
                  <a:pt x="1601881" y="761206"/>
                </a:lnTo>
                <a:lnTo>
                  <a:pt x="1603204" y="767556"/>
                </a:lnTo>
                <a:lnTo>
                  <a:pt x="1604526" y="774435"/>
                </a:lnTo>
                <a:lnTo>
                  <a:pt x="1605320" y="781050"/>
                </a:lnTo>
                <a:lnTo>
                  <a:pt x="1605584" y="787665"/>
                </a:lnTo>
                <a:lnTo>
                  <a:pt x="1605849" y="794544"/>
                </a:lnTo>
                <a:lnTo>
                  <a:pt x="1604791" y="967581"/>
                </a:lnTo>
                <a:lnTo>
                  <a:pt x="1781745" y="968375"/>
                </a:lnTo>
                <a:lnTo>
                  <a:pt x="1788887" y="968640"/>
                </a:lnTo>
                <a:lnTo>
                  <a:pt x="1795764" y="969169"/>
                </a:lnTo>
                <a:lnTo>
                  <a:pt x="1802641" y="970227"/>
                </a:lnTo>
                <a:lnTo>
                  <a:pt x="1809518" y="971285"/>
                </a:lnTo>
                <a:lnTo>
                  <a:pt x="1815866" y="972873"/>
                </a:lnTo>
                <a:lnTo>
                  <a:pt x="1822479" y="974725"/>
                </a:lnTo>
                <a:lnTo>
                  <a:pt x="1828827" y="977106"/>
                </a:lnTo>
                <a:lnTo>
                  <a:pt x="1834911" y="979488"/>
                </a:lnTo>
                <a:lnTo>
                  <a:pt x="1840994" y="982133"/>
                </a:lnTo>
                <a:lnTo>
                  <a:pt x="1846813" y="985044"/>
                </a:lnTo>
                <a:lnTo>
                  <a:pt x="1852633" y="988219"/>
                </a:lnTo>
                <a:lnTo>
                  <a:pt x="1857923" y="991923"/>
                </a:lnTo>
                <a:lnTo>
                  <a:pt x="1863213" y="995363"/>
                </a:lnTo>
                <a:lnTo>
                  <a:pt x="1868503" y="999596"/>
                </a:lnTo>
                <a:lnTo>
                  <a:pt x="1873264" y="1003829"/>
                </a:lnTo>
                <a:lnTo>
                  <a:pt x="1878025" y="1008327"/>
                </a:lnTo>
                <a:lnTo>
                  <a:pt x="1882522" y="1012825"/>
                </a:lnTo>
                <a:lnTo>
                  <a:pt x="1886754" y="1017852"/>
                </a:lnTo>
                <a:lnTo>
                  <a:pt x="1890986" y="1022879"/>
                </a:lnTo>
                <a:lnTo>
                  <a:pt x="1894689" y="1027906"/>
                </a:lnTo>
                <a:lnTo>
                  <a:pt x="1898128" y="1033463"/>
                </a:lnTo>
                <a:lnTo>
                  <a:pt x="1901302" y="1039283"/>
                </a:lnTo>
                <a:lnTo>
                  <a:pt x="1904211" y="1044840"/>
                </a:lnTo>
                <a:lnTo>
                  <a:pt x="1907385" y="1050660"/>
                </a:lnTo>
                <a:lnTo>
                  <a:pt x="1909766" y="1056746"/>
                </a:lnTo>
                <a:lnTo>
                  <a:pt x="1911882" y="1063096"/>
                </a:lnTo>
                <a:lnTo>
                  <a:pt x="1913469" y="1069181"/>
                </a:lnTo>
                <a:lnTo>
                  <a:pt x="1915056" y="1075796"/>
                </a:lnTo>
                <a:lnTo>
                  <a:pt x="1916114" y="1082410"/>
                </a:lnTo>
                <a:lnTo>
                  <a:pt x="1916908" y="1089290"/>
                </a:lnTo>
                <a:lnTo>
                  <a:pt x="1917436" y="1095640"/>
                </a:lnTo>
                <a:lnTo>
                  <a:pt x="1917701" y="1102783"/>
                </a:lnTo>
                <a:lnTo>
                  <a:pt x="1917436" y="1109663"/>
                </a:lnTo>
                <a:lnTo>
                  <a:pt x="1916908" y="1116277"/>
                </a:lnTo>
                <a:lnTo>
                  <a:pt x="1915849" y="1123156"/>
                </a:lnTo>
                <a:lnTo>
                  <a:pt x="1914791" y="1129506"/>
                </a:lnTo>
                <a:lnTo>
                  <a:pt x="1913204" y="1136121"/>
                </a:lnTo>
                <a:lnTo>
                  <a:pt x="1911088" y="1142471"/>
                </a:lnTo>
                <a:lnTo>
                  <a:pt x="1908972" y="1148556"/>
                </a:lnTo>
                <a:lnTo>
                  <a:pt x="1906592" y="1154642"/>
                </a:lnTo>
                <a:lnTo>
                  <a:pt x="1903682" y="1160463"/>
                </a:lnTo>
                <a:lnTo>
                  <a:pt x="1900773" y="1166283"/>
                </a:lnTo>
                <a:lnTo>
                  <a:pt x="1897599" y="1171840"/>
                </a:lnTo>
                <a:lnTo>
                  <a:pt x="1893896" y="1177131"/>
                </a:lnTo>
                <a:lnTo>
                  <a:pt x="1889928" y="1182158"/>
                </a:lnTo>
                <a:lnTo>
                  <a:pt x="1885960" y="1187450"/>
                </a:lnTo>
                <a:lnTo>
                  <a:pt x="1881728" y="1192213"/>
                </a:lnTo>
                <a:lnTo>
                  <a:pt x="1876967" y="1196975"/>
                </a:lnTo>
                <a:lnTo>
                  <a:pt x="1872206" y="1201208"/>
                </a:lnTo>
                <a:lnTo>
                  <a:pt x="1867445" y="1205442"/>
                </a:lnTo>
                <a:lnTo>
                  <a:pt x="1862155" y="1209411"/>
                </a:lnTo>
                <a:lnTo>
                  <a:pt x="1856600" y="1212850"/>
                </a:lnTo>
                <a:lnTo>
                  <a:pt x="1851046" y="1216554"/>
                </a:lnTo>
                <a:lnTo>
                  <a:pt x="1845491" y="1219465"/>
                </a:lnTo>
                <a:lnTo>
                  <a:pt x="1839407" y="1222375"/>
                </a:lnTo>
                <a:lnTo>
                  <a:pt x="1833588" y="1225021"/>
                </a:lnTo>
                <a:lnTo>
                  <a:pt x="1827240" y="1227402"/>
                </a:lnTo>
                <a:lnTo>
                  <a:pt x="1821156" y="1229519"/>
                </a:lnTo>
                <a:lnTo>
                  <a:pt x="1814544" y="1231371"/>
                </a:lnTo>
                <a:lnTo>
                  <a:pt x="1807931" y="1232958"/>
                </a:lnTo>
                <a:lnTo>
                  <a:pt x="1801054" y="1234017"/>
                </a:lnTo>
                <a:lnTo>
                  <a:pt x="1794177" y="1234546"/>
                </a:lnTo>
                <a:lnTo>
                  <a:pt x="1787300" y="1235340"/>
                </a:lnTo>
                <a:lnTo>
                  <a:pt x="1780158" y="1235340"/>
                </a:lnTo>
                <a:lnTo>
                  <a:pt x="1603204" y="1234281"/>
                </a:lnTo>
                <a:lnTo>
                  <a:pt x="1602410" y="1407319"/>
                </a:lnTo>
                <a:lnTo>
                  <a:pt x="1602146" y="1413933"/>
                </a:lnTo>
                <a:lnTo>
                  <a:pt x="1601617" y="1420813"/>
                </a:lnTo>
                <a:lnTo>
                  <a:pt x="1600559" y="1427692"/>
                </a:lnTo>
                <a:lnTo>
                  <a:pt x="1599501" y="1434306"/>
                </a:lnTo>
                <a:lnTo>
                  <a:pt x="1597914" y="1440392"/>
                </a:lnTo>
                <a:lnTo>
                  <a:pt x="1595798" y="1446742"/>
                </a:lnTo>
                <a:lnTo>
                  <a:pt x="1593682" y="1453092"/>
                </a:lnTo>
                <a:lnTo>
                  <a:pt x="1591301" y="1459177"/>
                </a:lnTo>
                <a:lnTo>
                  <a:pt x="1588656" y="1464998"/>
                </a:lnTo>
                <a:lnTo>
                  <a:pt x="1585482" y="1470819"/>
                </a:lnTo>
                <a:lnTo>
                  <a:pt x="1582043" y="1476111"/>
                </a:lnTo>
                <a:lnTo>
                  <a:pt x="1578605" y="1481931"/>
                </a:lnTo>
                <a:lnTo>
                  <a:pt x="1574637" y="1486958"/>
                </a:lnTo>
                <a:lnTo>
                  <a:pt x="1570670" y="1491986"/>
                </a:lnTo>
                <a:lnTo>
                  <a:pt x="1566437" y="1496748"/>
                </a:lnTo>
                <a:lnTo>
                  <a:pt x="1561941" y="1501511"/>
                </a:lnTo>
                <a:lnTo>
                  <a:pt x="1557180" y="1505744"/>
                </a:lnTo>
                <a:lnTo>
                  <a:pt x="1552154" y="1509713"/>
                </a:lnTo>
                <a:lnTo>
                  <a:pt x="1546864" y="1513946"/>
                </a:lnTo>
                <a:lnTo>
                  <a:pt x="1541309" y="1517650"/>
                </a:lnTo>
                <a:lnTo>
                  <a:pt x="1536019" y="1521090"/>
                </a:lnTo>
                <a:lnTo>
                  <a:pt x="1530200" y="1524000"/>
                </a:lnTo>
                <a:lnTo>
                  <a:pt x="1524381" y="1527175"/>
                </a:lnTo>
                <a:lnTo>
                  <a:pt x="1518297" y="1529821"/>
                </a:lnTo>
                <a:lnTo>
                  <a:pt x="1511949" y="1532202"/>
                </a:lnTo>
                <a:lnTo>
                  <a:pt x="1505601" y="1534319"/>
                </a:lnTo>
                <a:lnTo>
                  <a:pt x="1499253" y="1535906"/>
                </a:lnTo>
                <a:lnTo>
                  <a:pt x="1492640" y="1537494"/>
                </a:lnTo>
                <a:lnTo>
                  <a:pt x="1485763" y="1538288"/>
                </a:lnTo>
                <a:lnTo>
                  <a:pt x="1478886" y="1539346"/>
                </a:lnTo>
                <a:lnTo>
                  <a:pt x="1472009" y="1539875"/>
                </a:lnTo>
                <a:lnTo>
                  <a:pt x="1464867" y="1539875"/>
                </a:lnTo>
                <a:lnTo>
                  <a:pt x="1458255" y="1539611"/>
                </a:lnTo>
                <a:lnTo>
                  <a:pt x="1451113" y="1539346"/>
                </a:lnTo>
                <a:lnTo>
                  <a:pt x="1444236" y="1538288"/>
                </a:lnTo>
                <a:lnTo>
                  <a:pt x="1437623" y="1536965"/>
                </a:lnTo>
                <a:lnTo>
                  <a:pt x="1431010" y="1535377"/>
                </a:lnTo>
                <a:lnTo>
                  <a:pt x="1424398" y="1533525"/>
                </a:lnTo>
                <a:lnTo>
                  <a:pt x="1418314" y="1531673"/>
                </a:lnTo>
                <a:lnTo>
                  <a:pt x="1411966" y="1529292"/>
                </a:lnTo>
                <a:lnTo>
                  <a:pt x="1406147" y="1526381"/>
                </a:lnTo>
                <a:lnTo>
                  <a:pt x="1400063" y="1523471"/>
                </a:lnTo>
                <a:lnTo>
                  <a:pt x="1394509" y="1520296"/>
                </a:lnTo>
                <a:lnTo>
                  <a:pt x="1388690" y="1516592"/>
                </a:lnTo>
                <a:lnTo>
                  <a:pt x="1383399" y="1512888"/>
                </a:lnTo>
                <a:lnTo>
                  <a:pt x="1378374" y="1508919"/>
                </a:lnTo>
                <a:lnTo>
                  <a:pt x="1373348" y="1504686"/>
                </a:lnTo>
                <a:lnTo>
                  <a:pt x="1368852" y="1500188"/>
                </a:lnTo>
                <a:lnTo>
                  <a:pt x="1364355" y="1495425"/>
                </a:lnTo>
                <a:lnTo>
                  <a:pt x="1359858" y="1490663"/>
                </a:lnTo>
                <a:lnTo>
                  <a:pt x="1356155" y="1485636"/>
                </a:lnTo>
                <a:lnTo>
                  <a:pt x="1352188" y="1480344"/>
                </a:lnTo>
                <a:lnTo>
                  <a:pt x="1348749" y="1475052"/>
                </a:lnTo>
                <a:lnTo>
                  <a:pt x="1345311" y="1469496"/>
                </a:lnTo>
                <a:lnTo>
                  <a:pt x="1342401" y="1463675"/>
                </a:lnTo>
                <a:lnTo>
                  <a:pt x="1339756" y="1457854"/>
                </a:lnTo>
                <a:lnTo>
                  <a:pt x="1337375" y="1451504"/>
                </a:lnTo>
                <a:lnTo>
                  <a:pt x="1335259" y="1445154"/>
                </a:lnTo>
                <a:lnTo>
                  <a:pt x="1333408" y="1439069"/>
                </a:lnTo>
                <a:lnTo>
                  <a:pt x="1332085" y="1432454"/>
                </a:lnTo>
                <a:lnTo>
                  <a:pt x="1330763" y="1425840"/>
                </a:lnTo>
                <a:lnTo>
                  <a:pt x="1329969" y="1419490"/>
                </a:lnTo>
                <a:lnTo>
                  <a:pt x="1329440" y="1412611"/>
                </a:lnTo>
                <a:lnTo>
                  <a:pt x="1329440" y="1405731"/>
                </a:lnTo>
                <a:lnTo>
                  <a:pt x="1330234" y="1232958"/>
                </a:lnTo>
                <a:lnTo>
                  <a:pt x="1153279" y="1231636"/>
                </a:lnTo>
                <a:lnTo>
                  <a:pt x="1146402" y="1231371"/>
                </a:lnTo>
                <a:lnTo>
                  <a:pt x="1139525" y="1231106"/>
                </a:lnTo>
                <a:lnTo>
                  <a:pt x="1132648" y="1230048"/>
                </a:lnTo>
                <a:lnTo>
                  <a:pt x="1125771" y="1228990"/>
                </a:lnTo>
                <a:lnTo>
                  <a:pt x="1119423" y="1227138"/>
                </a:lnTo>
                <a:lnTo>
                  <a:pt x="1112810" y="1225286"/>
                </a:lnTo>
                <a:lnTo>
                  <a:pt x="1106462" y="1223433"/>
                </a:lnTo>
                <a:lnTo>
                  <a:pt x="1100378" y="1221052"/>
                </a:lnTo>
                <a:lnTo>
                  <a:pt x="1094295" y="1218406"/>
                </a:lnTo>
                <a:lnTo>
                  <a:pt x="1088476" y="1215231"/>
                </a:lnTo>
                <a:lnTo>
                  <a:pt x="1082656" y="1212056"/>
                </a:lnTo>
                <a:lnTo>
                  <a:pt x="1077102" y="1208352"/>
                </a:lnTo>
                <a:lnTo>
                  <a:pt x="1071812" y="1204648"/>
                </a:lnTo>
                <a:lnTo>
                  <a:pt x="1066786" y="1200679"/>
                </a:lnTo>
                <a:lnTo>
                  <a:pt x="1062025" y="1196446"/>
                </a:lnTo>
                <a:lnTo>
                  <a:pt x="1057264" y="1192213"/>
                </a:lnTo>
                <a:lnTo>
                  <a:pt x="1052767" y="1187450"/>
                </a:lnTo>
                <a:lnTo>
                  <a:pt x="1048271" y="1182688"/>
                </a:lnTo>
                <a:lnTo>
                  <a:pt x="1044303" y="1177396"/>
                </a:lnTo>
                <a:lnTo>
                  <a:pt x="1040600" y="1172104"/>
                </a:lnTo>
                <a:lnTo>
                  <a:pt x="1036897" y="1166813"/>
                </a:lnTo>
                <a:lnTo>
                  <a:pt x="1033723" y="1161256"/>
                </a:lnTo>
                <a:lnTo>
                  <a:pt x="1030549" y="1155435"/>
                </a:lnTo>
                <a:lnTo>
                  <a:pt x="1027904" y="1149615"/>
                </a:lnTo>
                <a:lnTo>
                  <a:pt x="1025523" y="1143265"/>
                </a:lnTo>
                <a:lnTo>
                  <a:pt x="1023407" y="1137444"/>
                </a:lnTo>
                <a:lnTo>
                  <a:pt x="1021820" y="1130829"/>
                </a:lnTo>
                <a:lnTo>
                  <a:pt x="1020233" y="1124215"/>
                </a:lnTo>
                <a:lnTo>
                  <a:pt x="1019175" y="1117600"/>
                </a:lnTo>
                <a:lnTo>
                  <a:pt x="1018117" y="1111250"/>
                </a:lnTo>
                <a:lnTo>
                  <a:pt x="1017853" y="1104371"/>
                </a:lnTo>
                <a:lnTo>
                  <a:pt x="1017588" y="1097492"/>
                </a:lnTo>
                <a:lnTo>
                  <a:pt x="1017853" y="1090613"/>
                </a:lnTo>
                <a:lnTo>
                  <a:pt x="1018382" y="1083733"/>
                </a:lnTo>
                <a:lnTo>
                  <a:pt x="1019440" y="1077383"/>
                </a:lnTo>
                <a:lnTo>
                  <a:pt x="1020498" y="1070769"/>
                </a:lnTo>
                <a:lnTo>
                  <a:pt x="1022085" y="1064154"/>
                </a:lnTo>
                <a:lnTo>
                  <a:pt x="1024201" y="1057804"/>
                </a:lnTo>
                <a:lnTo>
                  <a:pt x="1026317" y="1051719"/>
                </a:lnTo>
                <a:lnTo>
                  <a:pt x="1028697" y="1045633"/>
                </a:lnTo>
                <a:lnTo>
                  <a:pt x="1031607" y="1039813"/>
                </a:lnTo>
                <a:lnTo>
                  <a:pt x="1034516" y="1033992"/>
                </a:lnTo>
                <a:lnTo>
                  <a:pt x="1037690" y="1028435"/>
                </a:lnTo>
                <a:lnTo>
                  <a:pt x="1041394" y="1023144"/>
                </a:lnTo>
                <a:lnTo>
                  <a:pt x="1045361" y="1017852"/>
                </a:lnTo>
                <a:lnTo>
                  <a:pt x="1049329" y="1012825"/>
                </a:lnTo>
                <a:lnTo>
                  <a:pt x="1053561" y="1008063"/>
                </a:lnTo>
                <a:lnTo>
                  <a:pt x="1058057" y="1003565"/>
                </a:lnTo>
                <a:lnTo>
                  <a:pt x="1062818" y="999067"/>
                </a:lnTo>
                <a:lnTo>
                  <a:pt x="1067844" y="994833"/>
                </a:lnTo>
                <a:lnTo>
                  <a:pt x="1073134" y="990865"/>
                </a:lnTo>
                <a:lnTo>
                  <a:pt x="1078689" y="987160"/>
                </a:lnTo>
                <a:lnTo>
                  <a:pt x="1083979" y="983721"/>
                </a:lnTo>
                <a:lnTo>
                  <a:pt x="1089798" y="980546"/>
                </a:lnTo>
                <a:lnTo>
                  <a:pt x="1095617" y="977635"/>
                </a:lnTo>
                <a:lnTo>
                  <a:pt x="1101701" y="975254"/>
                </a:lnTo>
                <a:lnTo>
                  <a:pt x="1108049" y="972873"/>
                </a:lnTo>
                <a:lnTo>
                  <a:pt x="1114133" y="970756"/>
                </a:lnTo>
                <a:lnTo>
                  <a:pt x="1120745" y="968904"/>
                </a:lnTo>
                <a:lnTo>
                  <a:pt x="1127358" y="967581"/>
                </a:lnTo>
                <a:lnTo>
                  <a:pt x="1134235" y="966258"/>
                </a:lnTo>
                <a:lnTo>
                  <a:pt x="1141112" y="965465"/>
                </a:lnTo>
                <a:lnTo>
                  <a:pt x="1147989" y="965200"/>
                </a:lnTo>
                <a:lnTo>
                  <a:pt x="1155131" y="964935"/>
                </a:lnTo>
                <a:lnTo>
                  <a:pt x="1332085" y="965994"/>
                </a:lnTo>
                <a:lnTo>
                  <a:pt x="1332879" y="793221"/>
                </a:lnTo>
                <a:lnTo>
                  <a:pt x="1333143" y="786342"/>
                </a:lnTo>
                <a:lnTo>
                  <a:pt x="1333672" y="779463"/>
                </a:lnTo>
                <a:lnTo>
                  <a:pt x="1334730" y="772583"/>
                </a:lnTo>
                <a:lnTo>
                  <a:pt x="1335788" y="765969"/>
                </a:lnTo>
                <a:lnTo>
                  <a:pt x="1337375" y="759883"/>
                </a:lnTo>
                <a:lnTo>
                  <a:pt x="1339227" y="753269"/>
                </a:lnTo>
                <a:lnTo>
                  <a:pt x="1341608" y="747448"/>
                </a:lnTo>
                <a:lnTo>
                  <a:pt x="1343988" y="741098"/>
                </a:lnTo>
                <a:lnTo>
                  <a:pt x="1346633" y="735013"/>
                </a:lnTo>
                <a:lnTo>
                  <a:pt x="1349807" y="729456"/>
                </a:lnTo>
                <a:lnTo>
                  <a:pt x="1353246" y="723900"/>
                </a:lnTo>
                <a:lnTo>
                  <a:pt x="1356684" y="718344"/>
                </a:lnTo>
                <a:lnTo>
                  <a:pt x="1360652" y="713317"/>
                </a:lnTo>
                <a:lnTo>
                  <a:pt x="1364355" y="708290"/>
                </a:lnTo>
                <a:lnTo>
                  <a:pt x="1368852" y="703527"/>
                </a:lnTo>
                <a:lnTo>
                  <a:pt x="1373348" y="698765"/>
                </a:lnTo>
                <a:lnTo>
                  <a:pt x="1378109" y="694267"/>
                </a:lnTo>
                <a:lnTo>
                  <a:pt x="1383135" y="690298"/>
                </a:lnTo>
                <a:lnTo>
                  <a:pt x="1388161" y="686329"/>
                </a:lnTo>
                <a:lnTo>
                  <a:pt x="1393451" y="682890"/>
                </a:lnTo>
                <a:lnTo>
                  <a:pt x="1399270" y="679186"/>
                </a:lnTo>
                <a:lnTo>
                  <a:pt x="1404824" y="676275"/>
                </a:lnTo>
                <a:lnTo>
                  <a:pt x="1410908" y="673365"/>
                </a:lnTo>
                <a:lnTo>
                  <a:pt x="1416992" y="670454"/>
                </a:lnTo>
                <a:lnTo>
                  <a:pt x="1423075" y="668073"/>
                </a:lnTo>
                <a:lnTo>
                  <a:pt x="1429688" y="666221"/>
                </a:lnTo>
                <a:lnTo>
                  <a:pt x="1436036" y="664369"/>
                </a:lnTo>
                <a:lnTo>
                  <a:pt x="1442649" y="662781"/>
                </a:lnTo>
                <a:lnTo>
                  <a:pt x="1449261" y="661988"/>
                </a:lnTo>
                <a:lnTo>
                  <a:pt x="1456138" y="660929"/>
                </a:lnTo>
                <a:lnTo>
                  <a:pt x="1463280" y="660400"/>
                </a:lnTo>
                <a:close/>
                <a:moveTo>
                  <a:pt x="714108" y="0"/>
                </a:moveTo>
                <a:lnTo>
                  <a:pt x="723364" y="0"/>
                </a:lnTo>
                <a:lnTo>
                  <a:pt x="732621" y="264"/>
                </a:lnTo>
                <a:lnTo>
                  <a:pt x="741349" y="529"/>
                </a:lnTo>
                <a:lnTo>
                  <a:pt x="750606" y="1058"/>
                </a:lnTo>
                <a:lnTo>
                  <a:pt x="759599" y="2115"/>
                </a:lnTo>
                <a:lnTo>
                  <a:pt x="768591" y="3173"/>
                </a:lnTo>
                <a:lnTo>
                  <a:pt x="777319" y="4495"/>
                </a:lnTo>
                <a:lnTo>
                  <a:pt x="786312" y="5817"/>
                </a:lnTo>
                <a:lnTo>
                  <a:pt x="795040" y="7404"/>
                </a:lnTo>
                <a:lnTo>
                  <a:pt x="803503" y="9520"/>
                </a:lnTo>
                <a:lnTo>
                  <a:pt x="812231" y="11635"/>
                </a:lnTo>
                <a:lnTo>
                  <a:pt x="820959" y="14015"/>
                </a:lnTo>
                <a:lnTo>
                  <a:pt x="829158" y="16395"/>
                </a:lnTo>
                <a:lnTo>
                  <a:pt x="837622" y="19039"/>
                </a:lnTo>
                <a:lnTo>
                  <a:pt x="845821" y="21948"/>
                </a:lnTo>
                <a:lnTo>
                  <a:pt x="853755" y="24856"/>
                </a:lnTo>
                <a:lnTo>
                  <a:pt x="861954" y="28294"/>
                </a:lnTo>
                <a:lnTo>
                  <a:pt x="869889" y="31732"/>
                </a:lnTo>
                <a:lnTo>
                  <a:pt x="877559" y="35434"/>
                </a:lnTo>
                <a:lnTo>
                  <a:pt x="885493" y="39136"/>
                </a:lnTo>
                <a:lnTo>
                  <a:pt x="892899" y="43102"/>
                </a:lnTo>
                <a:lnTo>
                  <a:pt x="900569" y="47333"/>
                </a:lnTo>
                <a:lnTo>
                  <a:pt x="907710" y="51299"/>
                </a:lnTo>
                <a:lnTo>
                  <a:pt x="915116" y="56059"/>
                </a:lnTo>
                <a:lnTo>
                  <a:pt x="922257" y="60554"/>
                </a:lnTo>
                <a:lnTo>
                  <a:pt x="929398" y="65314"/>
                </a:lnTo>
                <a:lnTo>
                  <a:pt x="936274" y="70338"/>
                </a:lnTo>
                <a:lnTo>
                  <a:pt x="943151" y="75362"/>
                </a:lnTo>
                <a:lnTo>
                  <a:pt x="949763" y="80915"/>
                </a:lnTo>
                <a:lnTo>
                  <a:pt x="956111" y="86204"/>
                </a:lnTo>
                <a:lnTo>
                  <a:pt x="962458" y="91757"/>
                </a:lnTo>
                <a:lnTo>
                  <a:pt x="968806" y="97575"/>
                </a:lnTo>
                <a:lnTo>
                  <a:pt x="974889" y="103392"/>
                </a:lnTo>
                <a:lnTo>
                  <a:pt x="980972" y="109474"/>
                </a:lnTo>
                <a:lnTo>
                  <a:pt x="986526" y="115556"/>
                </a:lnTo>
                <a:lnTo>
                  <a:pt x="992080" y="121902"/>
                </a:lnTo>
                <a:lnTo>
                  <a:pt x="997635" y="128513"/>
                </a:lnTo>
                <a:lnTo>
                  <a:pt x="1002924" y="134859"/>
                </a:lnTo>
                <a:lnTo>
                  <a:pt x="1008214" y="141470"/>
                </a:lnTo>
                <a:lnTo>
                  <a:pt x="1013239" y="148345"/>
                </a:lnTo>
                <a:lnTo>
                  <a:pt x="1018000" y="155220"/>
                </a:lnTo>
                <a:lnTo>
                  <a:pt x="1022761" y="162360"/>
                </a:lnTo>
                <a:lnTo>
                  <a:pt x="1027257" y="169499"/>
                </a:lnTo>
                <a:lnTo>
                  <a:pt x="1031489" y="176903"/>
                </a:lnTo>
                <a:lnTo>
                  <a:pt x="1035720" y="184043"/>
                </a:lnTo>
                <a:lnTo>
                  <a:pt x="1039688" y="191711"/>
                </a:lnTo>
                <a:lnTo>
                  <a:pt x="1043655" y="199115"/>
                </a:lnTo>
                <a:lnTo>
                  <a:pt x="1047093" y="206784"/>
                </a:lnTo>
                <a:lnTo>
                  <a:pt x="1050532" y="214717"/>
                </a:lnTo>
                <a:lnTo>
                  <a:pt x="1053705" y="222650"/>
                </a:lnTo>
                <a:lnTo>
                  <a:pt x="1057144" y="230318"/>
                </a:lnTo>
                <a:lnTo>
                  <a:pt x="1059788" y="238780"/>
                </a:lnTo>
                <a:lnTo>
                  <a:pt x="1062433" y="246713"/>
                </a:lnTo>
                <a:lnTo>
                  <a:pt x="1064814" y="255175"/>
                </a:lnTo>
                <a:lnTo>
                  <a:pt x="1067194" y="263372"/>
                </a:lnTo>
                <a:lnTo>
                  <a:pt x="1069310" y="271834"/>
                </a:lnTo>
                <a:lnTo>
                  <a:pt x="1070897" y="280031"/>
                </a:lnTo>
                <a:lnTo>
                  <a:pt x="1072484" y="288757"/>
                </a:lnTo>
                <a:lnTo>
                  <a:pt x="1074071" y="297219"/>
                </a:lnTo>
                <a:lnTo>
                  <a:pt x="1075129" y="305945"/>
                </a:lnTo>
                <a:lnTo>
                  <a:pt x="1076186" y="314936"/>
                </a:lnTo>
                <a:lnTo>
                  <a:pt x="1076980" y="323397"/>
                </a:lnTo>
                <a:lnTo>
                  <a:pt x="1077509" y="332388"/>
                </a:lnTo>
                <a:lnTo>
                  <a:pt x="1077773" y="341379"/>
                </a:lnTo>
                <a:lnTo>
                  <a:pt x="1077773" y="350369"/>
                </a:lnTo>
                <a:lnTo>
                  <a:pt x="1077509" y="359360"/>
                </a:lnTo>
                <a:lnTo>
                  <a:pt x="1077244" y="368350"/>
                </a:lnTo>
                <a:lnTo>
                  <a:pt x="1076716" y="377341"/>
                </a:lnTo>
                <a:lnTo>
                  <a:pt x="1075658" y="385803"/>
                </a:lnTo>
                <a:lnTo>
                  <a:pt x="1074600" y="394793"/>
                </a:lnTo>
                <a:lnTo>
                  <a:pt x="1073277" y="403519"/>
                </a:lnTo>
                <a:lnTo>
                  <a:pt x="1071955" y="411981"/>
                </a:lnTo>
                <a:lnTo>
                  <a:pt x="1070103" y="420707"/>
                </a:lnTo>
                <a:lnTo>
                  <a:pt x="1068252" y="428905"/>
                </a:lnTo>
                <a:lnTo>
                  <a:pt x="1065872" y="437366"/>
                </a:lnTo>
                <a:lnTo>
                  <a:pt x="1063756" y="445564"/>
                </a:lnTo>
                <a:lnTo>
                  <a:pt x="1061111" y="454026"/>
                </a:lnTo>
                <a:lnTo>
                  <a:pt x="1058466" y="461958"/>
                </a:lnTo>
                <a:lnTo>
                  <a:pt x="1055557" y="469891"/>
                </a:lnTo>
                <a:lnTo>
                  <a:pt x="1052383" y="478089"/>
                </a:lnTo>
                <a:lnTo>
                  <a:pt x="1048945" y="485757"/>
                </a:lnTo>
                <a:lnTo>
                  <a:pt x="1045506" y="493426"/>
                </a:lnTo>
                <a:lnTo>
                  <a:pt x="1041804" y="501358"/>
                </a:lnTo>
                <a:lnTo>
                  <a:pt x="1038101" y="508762"/>
                </a:lnTo>
                <a:lnTo>
                  <a:pt x="1033869" y="516166"/>
                </a:lnTo>
                <a:lnTo>
                  <a:pt x="1029637" y="523570"/>
                </a:lnTo>
                <a:lnTo>
                  <a:pt x="1025141" y="530710"/>
                </a:lnTo>
                <a:lnTo>
                  <a:pt x="1020380" y="537850"/>
                </a:lnTo>
                <a:lnTo>
                  <a:pt x="1015620" y="544725"/>
                </a:lnTo>
                <a:lnTo>
                  <a:pt x="1010859" y="551864"/>
                </a:lnTo>
                <a:lnTo>
                  <a:pt x="1005834" y="558211"/>
                </a:lnTo>
                <a:lnTo>
                  <a:pt x="1000544" y="564821"/>
                </a:lnTo>
                <a:lnTo>
                  <a:pt x="995254" y="571432"/>
                </a:lnTo>
                <a:lnTo>
                  <a:pt x="989436" y="578043"/>
                </a:lnTo>
                <a:lnTo>
                  <a:pt x="983882" y="584125"/>
                </a:lnTo>
                <a:lnTo>
                  <a:pt x="977798" y="590207"/>
                </a:lnTo>
                <a:lnTo>
                  <a:pt x="971980" y="596024"/>
                </a:lnTo>
                <a:lnTo>
                  <a:pt x="965632" y="601842"/>
                </a:lnTo>
                <a:lnTo>
                  <a:pt x="959549" y="607659"/>
                </a:lnTo>
                <a:lnTo>
                  <a:pt x="953201" y="612948"/>
                </a:lnTo>
                <a:lnTo>
                  <a:pt x="946325" y="618501"/>
                </a:lnTo>
                <a:lnTo>
                  <a:pt x="939713" y="623789"/>
                </a:lnTo>
                <a:lnTo>
                  <a:pt x="933100" y="628813"/>
                </a:lnTo>
                <a:lnTo>
                  <a:pt x="926224" y="633573"/>
                </a:lnTo>
                <a:lnTo>
                  <a:pt x="919083" y="638333"/>
                </a:lnTo>
                <a:lnTo>
                  <a:pt x="911942" y="642828"/>
                </a:lnTo>
                <a:lnTo>
                  <a:pt x="904536" y="647323"/>
                </a:lnTo>
                <a:lnTo>
                  <a:pt x="897131" y="651290"/>
                </a:lnTo>
                <a:lnTo>
                  <a:pt x="889461" y="655521"/>
                </a:lnTo>
                <a:lnTo>
                  <a:pt x="881791" y="659487"/>
                </a:lnTo>
                <a:lnTo>
                  <a:pt x="874120" y="663189"/>
                </a:lnTo>
                <a:lnTo>
                  <a:pt x="866186" y="666627"/>
                </a:lnTo>
                <a:lnTo>
                  <a:pt x="857987" y="670064"/>
                </a:lnTo>
                <a:lnTo>
                  <a:pt x="850052" y="672973"/>
                </a:lnTo>
                <a:lnTo>
                  <a:pt x="841853" y="676146"/>
                </a:lnTo>
                <a:lnTo>
                  <a:pt x="833654" y="679055"/>
                </a:lnTo>
                <a:lnTo>
                  <a:pt x="825455" y="681699"/>
                </a:lnTo>
                <a:lnTo>
                  <a:pt x="816992" y="684079"/>
                </a:lnTo>
                <a:lnTo>
                  <a:pt x="808264" y="686195"/>
                </a:lnTo>
                <a:lnTo>
                  <a:pt x="799800" y="688310"/>
                </a:lnTo>
                <a:lnTo>
                  <a:pt x="791072" y="690161"/>
                </a:lnTo>
                <a:lnTo>
                  <a:pt x="782609" y="691483"/>
                </a:lnTo>
                <a:lnTo>
                  <a:pt x="773616" y="693070"/>
                </a:lnTo>
                <a:lnTo>
                  <a:pt x="764624" y="694128"/>
                </a:lnTo>
                <a:lnTo>
                  <a:pt x="755632" y="695185"/>
                </a:lnTo>
                <a:lnTo>
                  <a:pt x="746639" y="695714"/>
                </a:lnTo>
                <a:lnTo>
                  <a:pt x="737647" y="696243"/>
                </a:lnTo>
                <a:lnTo>
                  <a:pt x="728390" y="696507"/>
                </a:lnTo>
                <a:lnTo>
                  <a:pt x="719133" y="696507"/>
                </a:lnTo>
                <a:lnTo>
                  <a:pt x="709876" y="696507"/>
                </a:lnTo>
                <a:lnTo>
                  <a:pt x="700883" y="695979"/>
                </a:lnTo>
                <a:lnTo>
                  <a:pt x="691891" y="695450"/>
                </a:lnTo>
                <a:lnTo>
                  <a:pt x="682898" y="694392"/>
                </a:lnTo>
                <a:lnTo>
                  <a:pt x="673906" y="693599"/>
                </a:lnTo>
                <a:lnTo>
                  <a:pt x="664913" y="692541"/>
                </a:lnTo>
                <a:lnTo>
                  <a:pt x="656186" y="690954"/>
                </a:lnTo>
                <a:lnTo>
                  <a:pt x="647458" y="689103"/>
                </a:lnTo>
                <a:lnTo>
                  <a:pt x="638730" y="687252"/>
                </a:lnTo>
                <a:lnTo>
                  <a:pt x="630266" y="684872"/>
                </a:lnTo>
                <a:lnTo>
                  <a:pt x="621538" y="683021"/>
                </a:lnTo>
                <a:lnTo>
                  <a:pt x="613339" y="680113"/>
                </a:lnTo>
                <a:lnTo>
                  <a:pt x="604876" y="677468"/>
                </a:lnTo>
                <a:lnTo>
                  <a:pt x="596676" y="674824"/>
                </a:lnTo>
                <a:lnTo>
                  <a:pt x="588478" y="671651"/>
                </a:lnTo>
                <a:lnTo>
                  <a:pt x="580543" y="668213"/>
                </a:lnTo>
                <a:lnTo>
                  <a:pt x="572873" y="665040"/>
                </a:lnTo>
                <a:lnTo>
                  <a:pt x="564674" y="661603"/>
                </a:lnTo>
                <a:lnTo>
                  <a:pt x="557004" y="657636"/>
                </a:lnTo>
                <a:lnTo>
                  <a:pt x="549598" y="653405"/>
                </a:lnTo>
                <a:lnTo>
                  <a:pt x="541928" y="649439"/>
                </a:lnTo>
                <a:lnTo>
                  <a:pt x="534787" y="645208"/>
                </a:lnTo>
                <a:lnTo>
                  <a:pt x="527382" y="640713"/>
                </a:lnTo>
                <a:lnTo>
                  <a:pt x="520241" y="635953"/>
                </a:lnTo>
                <a:lnTo>
                  <a:pt x="513364" y="631193"/>
                </a:lnTo>
                <a:lnTo>
                  <a:pt x="506223" y="626169"/>
                </a:lnTo>
                <a:lnTo>
                  <a:pt x="499611" y="621145"/>
                </a:lnTo>
                <a:lnTo>
                  <a:pt x="492734" y="615592"/>
                </a:lnTo>
                <a:lnTo>
                  <a:pt x="486122" y="610303"/>
                </a:lnTo>
                <a:lnTo>
                  <a:pt x="480039" y="604750"/>
                </a:lnTo>
                <a:lnTo>
                  <a:pt x="473691" y="598933"/>
                </a:lnTo>
                <a:lnTo>
                  <a:pt x="467873" y="593115"/>
                </a:lnTo>
                <a:lnTo>
                  <a:pt x="461790" y="587298"/>
                </a:lnTo>
                <a:lnTo>
                  <a:pt x="455971" y="580952"/>
                </a:lnTo>
                <a:lnTo>
                  <a:pt x="450152" y="574605"/>
                </a:lnTo>
                <a:lnTo>
                  <a:pt x="444863" y="568523"/>
                </a:lnTo>
                <a:lnTo>
                  <a:pt x="439573" y="561913"/>
                </a:lnTo>
                <a:lnTo>
                  <a:pt x="434283" y="555038"/>
                </a:lnTo>
                <a:lnTo>
                  <a:pt x="429258" y="548162"/>
                </a:lnTo>
                <a:lnTo>
                  <a:pt x="424497" y="541287"/>
                </a:lnTo>
                <a:lnTo>
                  <a:pt x="419737" y="534148"/>
                </a:lnTo>
                <a:lnTo>
                  <a:pt x="415240" y="527008"/>
                </a:lnTo>
                <a:lnTo>
                  <a:pt x="411009" y="519868"/>
                </a:lnTo>
                <a:lnTo>
                  <a:pt x="406777" y="512464"/>
                </a:lnTo>
                <a:lnTo>
                  <a:pt x="402545" y="505060"/>
                </a:lnTo>
                <a:lnTo>
                  <a:pt x="398842" y="497392"/>
                </a:lnTo>
                <a:lnTo>
                  <a:pt x="395140" y="489988"/>
                </a:lnTo>
                <a:lnTo>
                  <a:pt x="391966" y="481791"/>
                </a:lnTo>
                <a:lnTo>
                  <a:pt x="388792" y="474122"/>
                </a:lnTo>
                <a:lnTo>
                  <a:pt x="385618" y="466189"/>
                </a:lnTo>
                <a:lnTo>
                  <a:pt x="382709" y="458256"/>
                </a:lnTo>
                <a:lnTo>
                  <a:pt x="380064" y="449795"/>
                </a:lnTo>
                <a:lnTo>
                  <a:pt x="377684" y="441862"/>
                </a:lnTo>
                <a:lnTo>
                  <a:pt x="375303" y="433400"/>
                </a:lnTo>
                <a:lnTo>
                  <a:pt x="373187" y="425203"/>
                </a:lnTo>
                <a:lnTo>
                  <a:pt x="371336" y="416477"/>
                </a:lnTo>
                <a:lnTo>
                  <a:pt x="370014" y="407750"/>
                </a:lnTo>
                <a:lnTo>
                  <a:pt x="368427" y="399289"/>
                </a:lnTo>
                <a:lnTo>
                  <a:pt x="367369" y="390562"/>
                </a:lnTo>
                <a:lnTo>
                  <a:pt x="366311" y="382101"/>
                </a:lnTo>
                <a:lnTo>
                  <a:pt x="365517" y="373110"/>
                </a:lnTo>
                <a:lnTo>
                  <a:pt x="364988" y="364120"/>
                </a:lnTo>
                <a:lnTo>
                  <a:pt x="364724" y="355129"/>
                </a:lnTo>
                <a:lnTo>
                  <a:pt x="364724" y="346403"/>
                </a:lnTo>
                <a:lnTo>
                  <a:pt x="364988" y="337412"/>
                </a:lnTo>
                <a:lnTo>
                  <a:pt x="365253" y="328422"/>
                </a:lnTo>
                <a:lnTo>
                  <a:pt x="365782" y="319695"/>
                </a:lnTo>
                <a:lnTo>
                  <a:pt x="366575" y="310705"/>
                </a:lnTo>
                <a:lnTo>
                  <a:pt x="367898" y="301979"/>
                </a:lnTo>
                <a:lnTo>
                  <a:pt x="368956" y="292988"/>
                </a:lnTo>
                <a:lnTo>
                  <a:pt x="370542" y="284791"/>
                </a:lnTo>
                <a:lnTo>
                  <a:pt x="372394" y="276064"/>
                </a:lnTo>
                <a:lnTo>
                  <a:pt x="374245" y="267603"/>
                </a:lnTo>
                <a:lnTo>
                  <a:pt x="376626" y="259141"/>
                </a:lnTo>
                <a:lnTo>
                  <a:pt x="378477" y="250944"/>
                </a:lnTo>
                <a:lnTo>
                  <a:pt x="381386" y="242746"/>
                </a:lnTo>
                <a:lnTo>
                  <a:pt x="384031" y="234549"/>
                </a:lnTo>
                <a:lnTo>
                  <a:pt x="386940" y="226616"/>
                </a:lnTo>
                <a:lnTo>
                  <a:pt x="390114" y="218683"/>
                </a:lnTo>
                <a:lnTo>
                  <a:pt x="393553" y="210750"/>
                </a:lnTo>
                <a:lnTo>
                  <a:pt x="396991" y="203082"/>
                </a:lnTo>
                <a:lnTo>
                  <a:pt x="400694" y="195678"/>
                </a:lnTo>
                <a:lnTo>
                  <a:pt x="404396" y="187745"/>
                </a:lnTo>
                <a:lnTo>
                  <a:pt x="408628" y="180341"/>
                </a:lnTo>
                <a:lnTo>
                  <a:pt x="412860" y="173201"/>
                </a:lnTo>
                <a:lnTo>
                  <a:pt x="417356" y="165797"/>
                </a:lnTo>
                <a:lnTo>
                  <a:pt x="422117" y="158658"/>
                </a:lnTo>
                <a:lnTo>
                  <a:pt x="426878" y="151783"/>
                </a:lnTo>
                <a:lnTo>
                  <a:pt x="431638" y="144907"/>
                </a:lnTo>
                <a:lnTo>
                  <a:pt x="436664" y="138297"/>
                </a:lnTo>
                <a:lnTo>
                  <a:pt x="441953" y="131686"/>
                </a:lnTo>
                <a:lnTo>
                  <a:pt x="447243" y="125075"/>
                </a:lnTo>
                <a:lnTo>
                  <a:pt x="453062" y="118993"/>
                </a:lnTo>
                <a:lnTo>
                  <a:pt x="458616" y="112647"/>
                </a:lnTo>
                <a:lnTo>
                  <a:pt x="464434" y="106301"/>
                </a:lnTo>
                <a:lnTo>
                  <a:pt x="470518" y="100483"/>
                </a:lnTo>
                <a:lnTo>
                  <a:pt x="476865" y="94666"/>
                </a:lnTo>
                <a:lnTo>
                  <a:pt x="482948" y="89113"/>
                </a:lnTo>
                <a:lnTo>
                  <a:pt x="489560" y="83560"/>
                </a:lnTo>
                <a:lnTo>
                  <a:pt x="496172" y="78271"/>
                </a:lnTo>
                <a:lnTo>
                  <a:pt x="502520" y="72983"/>
                </a:lnTo>
                <a:lnTo>
                  <a:pt x="509397" y="67958"/>
                </a:lnTo>
                <a:lnTo>
                  <a:pt x="516538" y="62934"/>
                </a:lnTo>
                <a:lnTo>
                  <a:pt x="523414" y="58175"/>
                </a:lnTo>
                <a:lnTo>
                  <a:pt x="530820" y="53679"/>
                </a:lnTo>
                <a:lnTo>
                  <a:pt x="537961" y="49184"/>
                </a:lnTo>
                <a:lnTo>
                  <a:pt x="545367" y="45217"/>
                </a:lnTo>
                <a:lnTo>
                  <a:pt x="553301" y="40987"/>
                </a:lnTo>
                <a:lnTo>
                  <a:pt x="560707" y="37020"/>
                </a:lnTo>
                <a:lnTo>
                  <a:pt x="568377" y="33583"/>
                </a:lnTo>
                <a:lnTo>
                  <a:pt x="576311" y="29881"/>
                </a:lnTo>
                <a:lnTo>
                  <a:pt x="584510" y="26707"/>
                </a:lnTo>
                <a:lnTo>
                  <a:pt x="592445" y="23534"/>
                </a:lnTo>
                <a:lnTo>
                  <a:pt x="600379" y="20361"/>
                </a:lnTo>
                <a:lnTo>
                  <a:pt x="608843" y="17717"/>
                </a:lnTo>
                <a:lnTo>
                  <a:pt x="617042" y="15073"/>
                </a:lnTo>
                <a:lnTo>
                  <a:pt x="625505" y="12693"/>
                </a:lnTo>
                <a:lnTo>
                  <a:pt x="633969" y="10313"/>
                </a:lnTo>
                <a:lnTo>
                  <a:pt x="642697" y="8462"/>
                </a:lnTo>
                <a:lnTo>
                  <a:pt x="651425" y="6875"/>
                </a:lnTo>
                <a:lnTo>
                  <a:pt x="659888" y="5024"/>
                </a:lnTo>
                <a:lnTo>
                  <a:pt x="668881" y="3702"/>
                </a:lnTo>
                <a:lnTo>
                  <a:pt x="677873" y="2644"/>
                </a:lnTo>
                <a:lnTo>
                  <a:pt x="686601" y="1851"/>
                </a:lnTo>
                <a:lnTo>
                  <a:pt x="695858" y="793"/>
                </a:lnTo>
                <a:lnTo>
                  <a:pt x="704851" y="264"/>
                </a:lnTo>
                <a:lnTo>
                  <a:pt x="714108" y="0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AF61384-F683-4F02-B64E-AF3839119F88}"/>
              </a:ext>
            </a:extLst>
          </p:cNvPr>
          <p:cNvSpPr/>
          <p:nvPr/>
        </p:nvSpPr>
        <p:spPr>
          <a:xfrm>
            <a:off x="2650043" y="2211860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服务民生</a:t>
            </a:r>
          </a:p>
        </p:txBody>
      </p:sp>
      <p:sp>
        <p:nvSpPr>
          <p:cNvPr id="26" name="KSO_Shape">
            <a:extLst>
              <a:ext uri="{FF2B5EF4-FFF2-40B4-BE49-F238E27FC236}">
                <a16:creationId xmlns:a16="http://schemas.microsoft.com/office/drawing/2014/main" id="{A96BCB25-CA72-4FC8-AEF8-609D7F5B7C2E}"/>
              </a:ext>
            </a:extLst>
          </p:cNvPr>
          <p:cNvSpPr>
            <a:spLocks/>
          </p:cNvSpPr>
          <p:nvPr/>
        </p:nvSpPr>
        <p:spPr bwMode="auto">
          <a:xfrm>
            <a:off x="1296283" y="4476645"/>
            <a:ext cx="419191" cy="475068"/>
          </a:xfrm>
          <a:custGeom>
            <a:avLst/>
            <a:gdLst>
              <a:gd name="T0" fmla="*/ 870927 w 3212"/>
              <a:gd name="T1" fmla="*/ 431703 h 3667"/>
              <a:gd name="T2" fmla="*/ 900582 w 3212"/>
              <a:gd name="T3" fmla="*/ 415079 h 3667"/>
              <a:gd name="T4" fmla="*/ 972900 w 3212"/>
              <a:gd name="T5" fmla="*/ 368844 h 3667"/>
              <a:gd name="T6" fmla="*/ 1045737 w 3212"/>
              <a:gd name="T7" fmla="*/ 313777 h 3667"/>
              <a:gd name="T8" fmla="*/ 1088399 w 3212"/>
              <a:gd name="T9" fmla="*/ 274295 h 3667"/>
              <a:gd name="T10" fmla="*/ 1126899 w 3212"/>
              <a:gd name="T11" fmla="*/ 232735 h 3667"/>
              <a:gd name="T12" fmla="*/ 1156554 w 3212"/>
              <a:gd name="T13" fmla="*/ 188578 h 3667"/>
              <a:gd name="T14" fmla="*/ 1172162 w 3212"/>
              <a:gd name="T15" fmla="*/ 150654 h 3667"/>
              <a:gd name="T16" fmla="*/ 1177365 w 3212"/>
              <a:gd name="T17" fmla="*/ 127797 h 3667"/>
              <a:gd name="T18" fmla="*/ 1178925 w 3212"/>
              <a:gd name="T19" fmla="*/ 104939 h 3667"/>
              <a:gd name="T20" fmla="*/ 1176844 w 3212"/>
              <a:gd name="T21" fmla="*/ 92990 h 3667"/>
              <a:gd name="T22" fmla="*/ 1167479 w 3212"/>
              <a:gd name="T23" fmla="*/ 73769 h 3667"/>
              <a:gd name="T24" fmla="*/ 1154473 w 3212"/>
              <a:gd name="T25" fmla="*/ 61301 h 3667"/>
              <a:gd name="T26" fmla="*/ 1136263 w 3212"/>
              <a:gd name="T27" fmla="*/ 47274 h 3667"/>
              <a:gd name="T28" fmla="*/ 1108689 w 3212"/>
              <a:gd name="T29" fmla="*/ 33767 h 3667"/>
              <a:gd name="T30" fmla="*/ 1071230 w 3212"/>
              <a:gd name="T31" fmla="*/ 21819 h 3667"/>
              <a:gd name="T32" fmla="*/ 1022325 w 3212"/>
              <a:gd name="T33" fmla="*/ 11948 h 3667"/>
              <a:gd name="T34" fmla="*/ 961454 w 3212"/>
              <a:gd name="T35" fmla="*/ 5714 h 3667"/>
              <a:gd name="T36" fmla="*/ 885495 w 3212"/>
              <a:gd name="T37" fmla="*/ 3636 h 3667"/>
              <a:gd name="T38" fmla="*/ 843353 w 3212"/>
              <a:gd name="T39" fmla="*/ 3117 h 3667"/>
              <a:gd name="T40" fmla="*/ 782482 w 3212"/>
              <a:gd name="T41" fmla="*/ 0 h 3667"/>
              <a:gd name="T42" fmla="*/ 708084 w 3212"/>
              <a:gd name="T43" fmla="*/ 2078 h 3667"/>
              <a:gd name="T44" fmla="*/ 659178 w 3212"/>
              <a:gd name="T45" fmla="*/ 8831 h 3667"/>
              <a:gd name="T46" fmla="*/ 610273 w 3212"/>
              <a:gd name="T47" fmla="*/ 20260 h 3667"/>
              <a:gd name="T48" fmla="*/ 563970 w 3212"/>
              <a:gd name="T49" fmla="*/ 37923 h 3667"/>
              <a:gd name="T50" fmla="*/ 523389 w 3212"/>
              <a:gd name="T51" fmla="*/ 63379 h 3667"/>
              <a:gd name="T52" fmla="*/ 495294 w 3212"/>
              <a:gd name="T53" fmla="*/ 90393 h 3667"/>
              <a:gd name="T54" fmla="*/ 481767 w 3212"/>
              <a:gd name="T55" fmla="*/ 110653 h 3667"/>
              <a:gd name="T56" fmla="*/ 475004 w 3212"/>
              <a:gd name="T57" fmla="*/ 125199 h 3667"/>
              <a:gd name="T58" fmla="*/ 482808 w 3212"/>
              <a:gd name="T59" fmla="*/ 147537 h 3667"/>
              <a:gd name="T60" fmla="*/ 507260 w 3212"/>
              <a:gd name="T61" fmla="*/ 190656 h 3667"/>
              <a:gd name="T62" fmla="*/ 547321 w 3212"/>
              <a:gd name="T63" fmla="*/ 241567 h 3667"/>
              <a:gd name="T64" fmla="*/ 582179 w 3212"/>
              <a:gd name="T65" fmla="*/ 277412 h 3667"/>
              <a:gd name="T66" fmla="*/ 625881 w 3212"/>
              <a:gd name="T67" fmla="*/ 317413 h 3667"/>
              <a:gd name="T68" fmla="*/ 681550 w 3212"/>
              <a:gd name="T69" fmla="*/ 360532 h 3667"/>
              <a:gd name="T70" fmla="*/ 748144 w 3212"/>
              <a:gd name="T71" fmla="*/ 406767 h 3667"/>
              <a:gd name="T72" fmla="*/ 311640 w 3212"/>
              <a:gd name="T73" fmla="*/ 394819 h 3667"/>
              <a:gd name="T74" fmla="*/ 1671098 w 3212"/>
              <a:gd name="T75" fmla="*/ 1905000 h 3667"/>
              <a:gd name="T76" fmla="*/ 819421 w 3212"/>
              <a:gd name="T77" fmla="*/ 506511 h 3667"/>
              <a:gd name="T78" fmla="*/ 819941 w 3212"/>
              <a:gd name="T79" fmla="*/ 850419 h 3667"/>
              <a:gd name="T80" fmla="*/ 819421 w 3212"/>
              <a:gd name="T81" fmla="*/ 506511 h 3667"/>
              <a:gd name="T82" fmla="*/ 665422 w 3212"/>
              <a:gd name="T83" fmla="*/ 817690 h 3667"/>
              <a:gd name="T84" fmla="*/ 1094122 w 3212"/>
              <a:gd name="T85" fmla="*/ 1640575 h 3667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3212" h="3667">
                <a:moveTo>
                  <a:pt x="2532" y="723"/>
                </a:moveTo>
                <a:lnTo>
                  <a:pt x="2318" y="1565"/>
                </a:lnTo>
                <a:lnTo>
                  <a:pt x="1674" y="831"/>
                </a:lnTo>
                <a:lnTo>
                  <a:pt x="1700" y="816"/>
                </a:lnTo>
                <a:lnTo>
                  <a:pt x="1731" y="799"/>
                </a:lnTo>
                <a:lnTo>
                  <a:pt x="1771" y="775"/>
                </a:lnTo>
                <a:lnTo>
                  <a:pt x="1818" y="745"/>
                </a:lnTo>
                <a:lnTo>
                  <a:pt x="1870" y="710"/>
                </a:lnTo>
                <a:lnTo>
                  <a:pt x="1925" y="671"/>
                </a:lnTo>
                <a:lnTo>
                  <a:pt x="1982" y="627"/>
                </a:lnTo>
                <a:lnTo>
                  <a:pt x="2010" y="604"/>
                </a:lnTo>
                <a:lnTo>
                  <a:pt x="2039" y="579"/>
                </a:lnTo>
                <a:lnTo>
                  <a:pt x="2067" y="554"/>
                </a:lnTo>
                <a:lnTo>
                  <a:pt x="2092" y="528"/>
                </a:lnTo>
                <a:lnTo>
                  <a:pt x="2118" y="502"/>
                </a:lnTo>
                <a:lnTo>
                  <a:pt x="2142" y="476"/>
                </a:lnTo>
                <a:lnTo>
                  <a:pt x="2166" y="448"/>
                </a:lnTo>
                <a:lnTo>
                  <a:pt x="2186" y="419"/>
                </a:lnTo>
                <a:lnTo>
                  <a:pt x="2206" y="391"/>
                </a:lnTo>
                <a:lnTo>
                  <a:pt x="2223" y="363"/>
                </a:lnTo>
                <a:lnTo>
                  <a:pt x="2238" y="334"/>
                </a:lnTo>
                <a:lnTo>
                  <a:pt x="2249" y="305"/>
                </a:lnTo>
                <a:lnTo>
                  <a:pt x="2253" y="290"/>
                </a:lnTo>
                <a:lnTo>
                  <a:pt x="2257" y="275"/>
                </a:lnTo>
                <a:lnTo>
                  <a:pt x="2261" y="261"/>
                </a:lnTo>
                <a:lnTo>
                  <a:pt x="2263" y="246"/>
                </a:lnTo>
                <a:lnTo>
                  <a:pt x="2264" y="231"/>
                </a:lnTo>
                <a:lnTo>
                  <a:pt x="2266" y="217"/>
                </a:lnTo>
                <a:lnTo>
                  <a:pt x="2266" y="202"/>
                </a:lnTo>
                <a:lnTo>
                  <a:pt x="2264" y="188"/>
                </a:lnTo>
                <a:lnTo>
                  <a:pt x="2262" y="179"/>
                </a:lnTo>
                <a:lnTo>
                  <a:pt x="2260" y="169"/>
                </a:lnTo>
                <a:lnTo>
                  <a:pt x="2253" y="157"/>
                </a:lnTo>
                <a:lnTo>
                  <a:pt x="2244" y="142"/>
                </a:lnTo>
                <a:lnTo>
                  <a:pt x="2236" y="134"/>
                </a:lnTo>
                <a:lnTo>
                  <a:pt x="2229" y="127"/>
                </a:lnTo>
                <a:lnTo>
                  <a:pt x="2219" y="118"/>
                </a:lnTo>
                <a:lnTo>
                  <a:pt x="2209" y="108"/>
                </a:lnTo>
                <a:lnTo>
                  <a:pt x="2197" y="100"/>
                </a:lnTo>
                <a:lnTo>
                  <a:pt x="2184" y="91"/>
                </a:lnTo>
                <a:lnTo>
                  <a:pt x="2168" y="83"/>
                </a:lnTo>
                <a:lnTo>
                  <a:pt x="2150" y="74"/>
                </a:lnTo>
                <a:lnTo>
                  <a:pt x="2131" y="65"/>
                </a:lnTo>
                <a:lnTo>
                  <a:pt x="2109" y="57"/>
                </a:lnTo>
                <a:lnTo>
                  <a:pt x="2085" y="50"/>
                </a:lnTo>
                <a:lnTo>
                  <a:pt x="2059" y="42"/>
                </a:lnTo>
                <a:lnTo>
                  <a:pt x="2031" y="35"/>
                </a:lnTo>
                <a:lnTo>
                  <a:pt x="1999" y="29"/>
                </a:lnTo>
                <a:lnTo>
                  <a:pt x="1965" y="23"/>
                </a:lnTo>
                <a:lnTo>
                  <a:pt x="1930" y="18"/>
                </a:lnTo>
                <a:lnTo>
                  <a:pt x="1890" y="14"/>
                </a:lnTo>
                <a:lnTo>
                  <a:pt x="1848" y="11"/>
                </a:lnTo>
                <a:lnTo>
                  <a:pt x="1802" y="8"/>
                </a:lnTo>
                <a:lnTo>
                  <a:pt x="1754" y="7"/>
                </a:lnTo>
                <a:lnTo>
                  <a:pt x="1702" y="7"/>
                </a:lnTo>
                <a:lnTo>
                  <a:pt x="1647" y="8"/>
                </a:lnTo>
                <a:lnTo>
                  <a:pt x="1621" y="6"/>
                </a:lnTo>
                <a:lnTo>
                  <a:pt x="1590" y="3"/>
                </a:lnTo>
                <a:lnTo>
                  <a:pt x="1550" y="1"/>
                </a:lnTo>
                <a:lnTo>
                  <a:pt x="1504" y="0"/>
                </a:lnTo>
                <a:lnTo>
                  <a:pt x="1450" y="0"/>
                </a:lnTo>
                <a:lnTo>
                  <a:pt x="1391" y="2"/>
                </a:lnTo>
                <a:lnTo>
                  <a:pt x="1361" y="4"/>
                </a:lnTo>
                <a:lnTo>
                  <a:pt x="1330" y="7"/>
                </a:lnTo>
                <a:lnTo>
                  <a:pt x="1299" y="12"/>
                </a:lnTo>
                <a:lnTo>
                  <a:pt x="1267" y="17"/>
                </a:lnTo>
                <a:lnTo>
                  <a:pt x="1235" y="23"/>
                </a:lnTo>
                <a:lnTo>
                  <a:pt x="1203" y="30"/>
                </a:lnTo>
                <a:lnTo>
                  <a:pt x="1173" y="39"/>
                </a:lnTo>
                <a:lnTo>
                  <a:pt x="1142" y="48"/>
                </a:lnTo>
                <a:lnTo>
                  <a:pt x="1113" y="59"/>
                </a:lnTo>
                <a:lnTo>
                  <a:pt x="1084" y="73"/>
                </a:lnTo>
                <a:lnTo>
                  <a:pt x="1057" y="87"/>
                </a:lnTo>
                <a:lnTo>
                  <a:pt x="1030" y="103"/>
                </a:lnTo>
                <a:lnTo>
                  <a:pt x="1006" y="122"/>
                </a:lnTo>
                <a:lnTo>
                  <a:pt x="982" y="141"/>
                </a:lnTo>
                <a:lnTo>
                  <a:pt x="962" y="163"/>
                </a:lnTo>
                <a:lnTo>
                  <a:pt x="952" y="174"/>
                </a:lnTo>
                <a:lnTo>
                  <a:pt x="943" y="186"/>
                </a:lnTo>
                <a:lnTo>
                  <a:pt x="935" y="200"/>
                </a:lnTo>
                <a:lnTo>
                  <a:pt x="926" y="213"/>
                </a:lnTo>
                <a:lnTo>
                  <a:pt x="919" y="227"/>
                </a:lnTo>
                <a:lnTo>
                  <a:pt x="913" y="241"/>
                </a:lnTo>
                <a:lnTo>
                  <a:pt x="915" y="252"/>
                </a:lnTo>
                <a:lnTo>
                  <a:pt x="920" y="266"/>
                </a:lnTo>
                <a:lnTo>
                  <a:pt x="928" y="284"/>
                </a:lnTo>
                <a:lnTo>
                  <a:pt x="940" y="307"/>
                </a:lnTo>
                <a:lnTo>
                  <a:pt x="954" y="335"/>
                </a:lnTo>
                <a:lnTo>
                  <a:pt x="975" y="367"/>
                </a:lnTo>
                <a:lnTo>
                  <a:pt x="1001" y="404"/>
                </a:lnTo>
                <a:lnTo>
                  <a:pt x="1034" y="443"/>
                </a:lnTo>
                <a:lnTo>
                  <a:pt x="1052" y="465"/>
                </a:lnTo>
                <a:lnTo>
                  <a:pt x="1073" y="487"/>
                </a:lnTo>
                <a:lnTo>
                  <a:pt x="1095" y="510"/>
                </a:lnTo>
                <a:lnTo>
                  <a:pt x="1119" y="534"/>
                </a:lnTo>
                <a:lnTo>
                  <a:pt x="1145" y="559"/>
                </a:lnTo>
                <a:lnTo>
                  <a:pt x="1173" y="584"/>
                </a:lnTo>
                <a:lnTo>
                  <a:pt x="1203" y="611"/>
                </a:lnTo>
                <a:lnTo>
                  <a:pt x="1236" y="638"/>
                </a:lnTo>
                <a:lnTo>
                  <a:pt x="1272" y="666"/>
                </a:lnTo>
                <a:lnTo>
                  <a:pt x="1310" y="694"/>
                </a:lnTo>
                <a:lnTo>
                  <a:pt x="1350" y="723"/>
                </a:lnTo>
                <a:lnTo>
                  <a:pt x="1391" y="753"/>
                </a:lnTo>
                <a:lnTo>
                  <a:pt x="1438" y="783"/>
                </a:lnTo>
                <a:lnTo>
                  <a:pt x="1485" y="814"/>
                </a:lnTo>
                <a:lnTo>
                  <a:pt x="832" y="1583"/>
                </a:lnTo>
                <a:lnTo>
                  <a:pt x="599" y="760"/>
                </a:lnTo>
                <a:lnTo>
                  <a:pt x="0" y="1091"/>
                </a:lnTo>
                <a:lnTo>
                  <a:pt x="0" y="3667"/>
                </a:lnTo>
                <a:lnTo>
                  <a:pt x="3212" y="3667"/>
                </a:lnTo>
                <a:lnTo>
                  <a:pt x="3212" y="1099"/>
                </a:lnTo>
                <a:lnTo>
                  <a:pt x="2532" y="723"/>
                </a:lnTo>
                <a:close/>
                <a:moveTo>
                  <a:pt x="1575" y="975"/>
                </a:moveTo>
                <a:lnTo>
                  <a:pt x="1862" y="1140"/>
                </a:lnTo>
                <a:lnTo>
                  <a:pt x="1863" y="1471"/>
                </a:lnTo>
                <a:lnTo>
                  <a:pt x="1576" y="1637"/>
                </a:lnTo>
                <a:lnTo>
                  <a:pt x="1289" y="1472"/>
                </a:lnTo>
                <a:lnTo>
                  <a:pt x="1288" y="1141"/>
                </a:lnTo>
                <a:lnTo>
                  <a:pt x="1575" y="975"/>
                </a:lnTo>
                <a:close/>
                <a:moveTo>
                  <a:pt x="1638" y="3560"/>
                </a:moveTo>
                <a:lnTo>
                  <a:pt x="1146" y="3175"/>
                </a:lnTo>
                <a:lnTo>
                  <a:pt x="1279" y="1574"/>
                </a:lnTo>
                <a:lnTo>
                  <a:pt x="1601" y="1735"/>
                </a:lnTo>
                <a:lnTo>
                  <a:pt x="1879" y="1556"/>
                </a:lnTo>
                <a:lnTo>
                  <a:pt x="2103" y="3158"/>
                </a:lnTo>
                <a:lnTo>
                  <a:pt x="1638" y="3560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C739E946-50A9-4791-825F-6113B9FC68EB}"/>
              </a:ext>
            </a:extLst>
          </p:cNvPr>
          <p:cNvSpPr/>
          <p:nvPr/>
        </p:nvSpPr>
        <p:spPr>
          <a:xfrm>
            <a:off x="863524" y="5106465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洞察企业需求</a:t>
            </a:r>
          </a:p>
        </p:txBody>
      </p:sp>
      <p:sp>
        <p:nvSpPr>
          <p:cNvPr id="28" name="KSO_Shape">
            <a:extLst>
              <a:ext uri="{FF2B5EF4-FFF2-40B4-BE49-F238E27FC236}">
                <a16:creationId xmlns:a16="http://schemas.microsoft.com/office/drawing/2014/main" id="{A0256F66-4CCD-48B5-B6C0-457E80EAD2BD}"/>
              </a:ext>
            </a:extLst>
          </p:cNvPr>
          <p:cNvSpPr/>
          <p:nvPr/>
        </p:nvSpPr>
        <p:spPr>
          <a:xfrm>
            <a:off x="4473743" y="4540424"/>
            <a:ext cx="614806" cy="409863"/>
          </a:xfrm>
          <a:custGeom>
            <a:avLst/>
            <a:gdLst/>
            <a:ahLst/>
            <a:cxnLst/>
            <a:rect l="l" t="t" r="r" b="b"/>
            <a:pathLst>
              <a:path w="1800200" h="1603947">
                <a:moveTo>
                  <a:pt x="900100" y="235795"/>
                </a:moveTo>
                <a:lnTo>
                  <a:pt x="1656184" y="919871"/>
                </a:lnTo>
                <a:lnTo>
                  <a:pt x="1656184" y="1603947"/>
                </a:lnTo>
                <a:lnTo>
                  <a:pt x="1242138" y="1603947"/>
                </a:lnTo>
                <a:lnTo>
                  <a:pt x="1242138" y="919870"/>
                </a:lnTo>
                <a:lnTo>
                  <a:pt x="558062" y="919870"/>
                </a:lnTo>
                <a:lnTo>
                  <a:pt x="558062" y="1603947"/>
                </a:lnTo>
                <a:lnTo>
                  <a:pt x="144016" y="1603947"/>
                </a:lnTo>
                <a:lnTo>
                  <a:pt x="144016" y="919871"/>
                </a:lnTo>
                <a:close/>
                <a:moveTo>
                  <a:pt x="900100" y="0"/>
                </a:moveTo>
                <a:lnTo>
                  <a:pt x="1310094" y="370947"/>
                </a:lnTo>
                <a:lnTo>
                  <a:pt x="1310094" y="14514"/>
                </a:lnTo>
                <a:lnTo>
                  <a:pt x="1428894" y="14514"/>
                </a:lnTo>
                <a:lnTo>
                  <a:pt x="1428894" y="478433"/>
                </a:lnTo>
                <a:lnTo>
                  <a:pt x="1800200" y="814377"/>
                </a:lnTo>
                <a:lnTo>
                  <a:pt x="1800200" y="988497"/>
                </a:lnTo>
                <a:lnTo>
                  <a:pt x="900100" y="174121"/>
                </a:lnTo>
                <a:lnTo>
                  <a:pt x="0" y="988498"/>
                </a:lnTo>
                <a:lnTo>
                  <a:pt x="0" y="814377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FC75D55-B1C4-4120-AD69-665D60AFBDD2}"/>
              </a:ext>
            </a:extLst>
          </p:cNvPr>
          <p:cNvSpPr/>
          <p:nvPr/>
        </p:nvSpPr>
        <p:spPr>
          <a:xfrm>
            <a:off x="4144628" y="5106465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辅助政府决策</a:t>
            </a:r>
          </a:p>
        </p:txBody>
      </p:sp>
      <p:sp>
        <p:nvSpPr>
          <p:cNvPr id="30" name="TextBox 15">
            <a:extLst>
              <a:ext uri="{FF2B5EF4-FFF2-40B4-BE49-F238E27FC236}">
                <a16:creationId xmlns:a16="http://schemas.microsoft.com/office/drawing/2014/main" id="{01B8672A-BE30-4853-BB11-DA695476608A}"/>
              </a:ext>
            </a:extLst>
          </p:cNvPr>
          <p:cNvSpPr txBox="1"/>
          <p:nvPr/>
        </p:nvSpPr>
        <p:spPr>
          <a:xfrm>
            <a:off x="6328000" y="2873481"/>
            <a:ext cx="4946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基于</a:t>
            </a:r>
            <a:r>
              <a:rPr lang="zh-CN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大数据</a:t>
            </a: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平台的智慧城市建设</a:t>
            </a: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486CD699-EF4E-41CF-8A8B-EE290F26BA2C}"/>
              </a:ext>
            </a:extLst>
          </p:cNvPr>
          <p:cNvSpPr txBox="1"/>
          <p:nvPr/>
        </p:nvSpPr>
        <p:spPr>
          <a:xfrm>
            <a:off x="6328000" y="3385769"/>
            <a:ext cx="4527266" cy="2181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利用大数据洞察民生需求，为城市管理决策、监督、服务提供支持；</a:t>
            </a:r>
            <a:endParaRPr lang="en-US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坚持以人为本，挖掘数据价值，实现信息网络宽带化、基础设施智能化、规划管理信息化、社会治理精细化、公共服务便捷化和产业发展现代化</a:t>
            </a:r>
          </a:p>
        </p:txBody>
      </p:sp>
    </p:spTree>
    <p:extLst>
      <p:ext uri="{BB962C8B-B14F-4D97-AF65-F5344CB8AC3E}">
        <p14:creationId xmlns:p14="http://schemas.microsoft.com/office/powerpoint/2010/main" val="18617544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5DF18D0-F1FC-4AC5-9AC5-DC5F2F4A2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50" y="2192475"/>
            <a:ext cx="4451490" cy="2473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80FB62F-EF70-4350-ADCA-6570EF8D5F7D}"/>
              </a:ext>
            </a:extLst>
          </p:cNvPr>
          <p:cNvSpPr txBox="1"/>
          <p:nvPr/>
        </p:nvSpPr>
        <p:spPr>
          <a:xfrm>
            <a:off x="1313895" y="1569525"/>
            <a:ext cx="299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景区车辆预约通行</a:t>
            </a:r>
          </a:p>
        </p:txBody>
      </p:sp>
      <p:pic>
        <p:nvPicPr>
          <p:cNvPr id="2" name="Picture 2" descr="https://timgsa.baidu.com/timg?image&amp;quality=80&amp;size=b9999_10000&amp;sec=1535908965041&amp;di=fde9895c6a903546ef44692db909cb8e&amp;imgtype=0&amp;src=http%3A%2F%2Fpic.baike.soso.com%2Fugc%2Fbaikepic2%2F2555%2F20151228160855-1468629054.jpg%2F0">
            <a:extLst>
              <a:ext uri="{FF2B5EF4-FFF2-40B4-BE49-F238E27FC236}">
                <a16:creationId xmlns:a16="http://schemas.microsoft.com/office/drawing/2014/main" id="{E8FA106B-B9D2-4594-9A50-E72D95D7B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4762" y="2192475"/>
            <a:ext cx="3736751" cy="2473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E8EF26E-FDB8-4B84-BF85-EAF472160CFC}"/>
              </a:ext>
            </a:extLst>
          </p:cNvPr>
          <p:cNvSpPr txBox="1"/>
          <p:nvPr/>
        </p:nvSpPr>
        <p:spPr>
          <a:xfrm>
            <a:off x="7525537" y="1569525"/>
            <a:ext cx="299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充电桩的部署</a:t>
            </a:r>
          </a:p>
        </p:txBody>
      </p:sp>
    </p:spTree>
    <p:extLst>
      <p:ext uri="{BB962C8B-B14F-4D97-AF65-F5344CB8AC3E}">
        <p14:creationId xmlns:p14="http://schemas.microsoft.com/office/powerpoint/2010/main" val="26947089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>
            <a:extLst>
              <a:ext uri="{FF2B5EF4-FFF2-40B4-BE49-F238E27FC236}">
                <a16:creationId xmlns:a16="http://schemas.microsoft.com/office/drawing/2014/main" id="{742ADD5E-C86C-4471-B8BC-05901378F9C3}"/>
              </a:ext>
            </a:extLst>
          </p:cNvPr>
          <p:cNvGrpSpPr/>
          <p:nvPr/>
        </p:nvGrpSpPr>
        <p:grpSpPr>
          <a:xfrm>
            <a:off x="296526" y="1936991"/>
            <a:ext cx="1940377" cy="2474971"/>
            <a:chOff x="296526" y="1936991"/>
            <a:chExt cx="2320012" cy="2959199"/>
          </a:xfrm>
        </p:grpSpPr>
        <p:sp>
          <p:nvSpPr>
            <p:cNvPr id="51" name="矩形: 圆角 50" descr="https://timgsa.baidu.com/timg?image&amp;quality=80&amp;size=b9999_10000&amp;sec=1535905472189&amp;di=580ddaccbb538ecc48f034fc51a8b907&amp;imgtype=0&amp;src=http%3A%2F%2Ffile27.mafengwo.net%2FM00%2F50%2FE4%2FwKgB6lPFGFeAeUBpAAdOVnawYes70.jpeg">
              <a:extLst>
                <a:ext uri="{FF2B5EF4-FFF2-40B4-BE49-F238E27FC236}">
                  <a16:creationId xmlns:a16="http://schemas.microsoft.com/office/drawing/2014/main" id="{EA60996D-F74D-468A-9D38-FE4D66C59977}"/>
                </a:ext>
              </a:extLst>
            </p:cNvPr>
            <p:cNvSpPr/>
            <p:nvPr/>
          </p:nvSpPr>
          <p:spPr>
            <a:xfrm>
              <a:off x="296526" y="1936991"/>
              <a:ext cx="2320012" cy="2959199"/>
            </a:xfrm>
            <a:prstGeom prst="roundRect">
              <a:avLst/>
            </a:prstGeom>
            <a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5000" r="-45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6A2515C0-CCC7-487F-83BA-76E5ABB4ED08}"/>
                </a:ext>
              </a:extLst>
            </p:cNvPr>
            <p:cNvSpPr/>
            <p:nvPr/>
          </p:nvSpPr>
          <p:spPr>
            <a:xfrm>
              <a:off x="544414" y="3939593"/>
              <a:ext cx="1125026" cy="956596"/>
            </a:xfrm>
            <a:custGeom>
              <a:avLst/>
              <a:gdLst>
                <a:gd name="connsiteX0" fmla="*/ 0 w 1125026"/>
                <a:gd name="connsiteY0" fmla="*/ 0 h 956596"/>
                <a:gd name="connsiteX1" fmla="*/ 1125026 w 1125026"/>
                <a:gd name="connsiteY1" fmla="*/ 0 h 956596"/>
                <a:gd name="connsiteX2" fmla="*/ 1125026 w 1125026"/>
                <a:gd name="connsiteY2" fmla="*/ 956596 h 956596"/>
                <a:gd name="connsiteX3" fmla="*/ 0 w 1125026"/>
                <a:gd name="connsiteY3" fmla="*/ 956596 h 956596"/>
                <a:gd name="connsiteX4" fmla="*/ 0 w 1125026"/>
                <a:gd name="connsiteY4" fmla="*/ 0 h 95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026" h="956596">
                  <a:moveTo>
                    <a:pt x="0" y="0"/>
                  </a:moveTo>
                  <a:lnTo>
                    <a:pt x="1125026" y="0"/>
                  </a:lnTo>
                  <a:lnTo>
                    <a:pt x="1125026" y="956596"/>
                  </a:lnTo>
                  <a:lnTo>
                    <a:pt x="0" y="95659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1280" tIns="81280" rIns="81280" bIns="81280" numCol="1" spcCol="1270" anchor="b" anchorCtr="0">
              <a:noAutofit/>
            </a:bodyPr>
            <a:lstStyle/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 dirty="0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3C4D1AC-307A-4D21-9862-903CE86694C7}"/>
              </a:ext>
            </a:extLst>
          </p:cNvPr>
          <p:cNvGrpSpPr/>
          <p:nvPr/>
        </p:nvGrpSpPr>
        <p:grpSpPr>
          <a:xfrm>
            <a:off x="7964557" y="2825849"/>
            <a:ext cx="3930917" cy="1511393"/>
            <a:chOff x="2769911" y="4011584"/>
            <a:chExt cx="6665310" cy="2562736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8B4C036E-1EE9-4B8C-9C30-35D2E96A9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69911" y="4011584"/>
              <a:ext cx="6347585" cy="256273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5AA2C54A-84C0-4894-9BF1-1B8D696926E7}"/>
                </a:ext>
              </a:extLst>
            </p:cNvPr>
            <p:cNvSpPr txBox="1"/>
            <p:nvPr/>
          </p:nvSpPr>
          <p:spPr>
            <a:xfrm>
              <a:off x="7950979" y="5326278"/>
              <a:ext cx="1484242" cy="4133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BIG DATA</a:t>
              </a:r>
              <a:endParaRPr lang="zh-CN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5" name="KSO_Shape">
            <a:extLst>
              <a:ext uri="{FF2B5EF4-FFF2-40B4-BE49-F238E27FC236}">
                <a16:creationId xmlns:a16="http://schemas.microsoft.com/office/drawing/2014/main" id="{69954911-1667-4E37-9907-4CF2C003597A}"/>
              </a:ext>
            </a:extLst>
          </p:cNvPr>
          <p:cNvSpPr>
            <a:spLocks/>
          </p:cNvSpPr>
          <p:nvPr/>
        </p:nvSpPr>
        <p:spPr bwMode="auto">
          <a:xfrm>
            <a:off x="4678355" y="2716901"/>
            <a:ext cx="1905000" cy="1822450"/>
          </a:xfrm>
          <a:custGeom>
            <a:avLst/>
            <a:gdLst>
              <a:gd name="T0" fmla="*/ 859152 w 2887663"/>
              <a:gd name="T1" fmla="*/ 1613541 h 2762250"/>
              <a:gd name="T2" fmla="*/ 660904 w 2887663"/>
              <a:gd name="T3" fmla="*/ 1631599 h 2762250"/>
              <a:gd name="T4" fmla="*/ 582760 w 2887663"/>
              <a:gd name="T5" fmla="*/ 1615068 h 2762250"/>
              <a:gd name="T6" fmla="*/ 995462 w 2887663"/>
              <a:gd name="T7" fmla="*/ 1633083 h 2762250"/>
              <a:gd name="T8" fmla="*/ 794773 w 2887663"/>
              <a:gd name="T9" fmla="*/ 1314259 h 2762250"/>
              <a:gd name="T10" fmla="*/ 610807 w 2887663"/>
              <a:gd name="T11" fmla="*/ 1237111 h 2762250"/>
              <a:gd name="T12" fmla="*/ 1010000 w 2887663"/>
              <a:gd name="T13" fmla="*/ 1258119 h 2762250"/>
              <a:gd name="T14" fmla="*/ 971706 w 2887663"/>
              <a:gd name="T15" fmla="*/ 1228164 h 2762250"/>
              <a:gd name="T16" fmla="*/ 1592768 w 2887663"/>
              <a:gd name="T17" fmla="*/ 1051361 h 2762250"/>
              <a:gd name="T18" fmla="*/ 1541332 w 2887663"/>
              <a:gd name="T19" fmla="*/ 1069171 h 2762250"/>
              <a:gd name="T20" fmla="*/ 1858757 w 2887663"/>
              <a:gd name="T21" fmla="*/ 1072313 h 2762250"/>
              <a:gd name="T22" fmla="*/ 1791171 w 2887663"/>
              <a:gd name="T23" fmla="*/ 1051365 h 2762250"/>
              <a:gd name="T24" fmla="*/ 1711030 w 2887663"/>
              <a:gd name="T25" fmla="*/ 968622 h 2762250"/>
              <a:gd name="T26" fmla="*/ 151645 w 2887663"/>
              <a:gd name="T27" fmla="*/ 762046 h 2762250"/>
              <a:gd name="T28" fmla="*/ 981201 w 2887663"/>
              <a:gd name="T29" fmla="*/ 768990 h 2762250"/>
              <a:gd name="T30" fmla="*/ 971764 w 2887663"/>
              <a:gd name="T31" fmla="*/ 1009888 h 2762250"/>
              <a:gd name="T32" fmla="*/ 1026917 w 2887663"/>
              <a:gd name="T33" fmla="*/ 1583646 h 2762250"/>
              <a:gd name="T34" fmla="*/ 718440 w 2887663"/>
              <a:gd name="T35" fmla="*/ 1721482 h 2762250"/>
              <a:gd name="T36" fmla="*/ 610651 w 2887663"/>
              <a:gd name="T37" fmla="*/ 1478698 h 2762250"/>
              <a:gd name="T38" fmla="*/ 560741 w 2887663"/>
              <a:gd name="T39" fmla="*/ 1185640 h 2762250"/>
              <a:gd name="T40" fmla="*/ 815324 w 2887663"/>
              <a:gd name="T41" fmla="*/ 771713 h 2762250"/>
              <a:gd name="T42" fmla="*/ 136146 w 2887663"/>
              <a:gd name="T43" fmla="*/ 816029 h 2762250"/>
              <a:gd name="T44" fmla="*/ 1067177 w 2887663"/>
              <a:gd name="T45" fmla="*/ 813407 h 2762250"/>
              <a:gd name="T46" fmla="*/ 1528817 w 2887663"/>
              <a:gd name="T47" fmla="*/ 756426 h 2762250"/>
              <a:gd name="T48" fmla="*/ 1840906 w 2887663"/>
              <a:gd name="T49" fmla="*/ 737034 h 2762250"/>
              <a:gd name="T50" fmla="*/ 1292342 w 2887663"/>
              <a:gd name="T51" fmla="*/ 568311 h 2762250"/>
              <a:gd name="T52" fmla="*/ 47127 w 2887663"/>
              <a:gd name="T53" fmla="*/ 541498 h 2762250"/>
              <a:gd name="T54" fmla="*/ 1204370 w 2887663"/>
              <a:gd name="T55" fmla="*/ 510077 h 2762250"/>
              <a:gd name="T56" fmla="*/ 1155777 w 2887663"/>
              <a:gd name="T57" fmla="*/ 521860 h 2762250"/>
              <a:gd name="T58" fmla="*/ 1096152 w 2887663"/>
              <a:gd name="T59" fmla="*/ 532321 h 2762250"/>
              <a:gd name="T60" fmla="*/ 1242636 w 2887663"/>
              <a:gd name="T61" fmla="*/ 504891 h 2762250"/>
              <a:gd name="T62" fmla="*/ 870122 w 2887663"/>
              <a:gd name="T63" fmla="*/ 534990 h 2762250"/>
              <a:gd name="T64" fmla="*/ 913650 w 2887663"/>
              <a:gd name="T65" fmla="*/ 644448 h 2762250"/>
              <a:gd name="T66" fmla="*/ 779299 w 2887663"/>
              <a:gd name="T67" fmla="*/ 746385 h 2762250"/>
              <a:gd name="T68" fmla="*/ 691197 w 2887663"/>
              <a:gd name="T69" fmla="*/ 575724 h 2762250"/>
              <a:gd name="T70" fmla="*/ 1168871 w 2887663"/>
              <a:gd name="T71" fmla="*/ 480811 h 2762250"/>
              <a:gd name="T72" fmla="*/ 1840343 w 2887663"/>
              <a:gd name="T73" fmla="*/ 706985 h 2762250"/>
              <a:gd name="T74" fmla="*/ 1885331 w 2887663"/>
              <a:gd name="T75" fmla="*/ 1036912 h 2762250"/>
              <a:gd name="T76" fmla="*/ 1588622 w 2887663"/>
              <a:gd name="T77" fmla="*/ 1119655 h 2762250"/>
              <a:gd name="T78" fmla="*/ 1576695 w 2887663"/>
              <a:gd name="T79" fmla="*/ 720602 h 2762250"/>
              <a:gd name="T80" fmla="*/ 1493833 w 2887663"/>
              <a:gd name="T81" fmla="*/ 411832 h 2762250"/>
              <a:gd name="T82" fmla="*/ 1275484 w 2887663"/>
              <a:gd name="T83" fmla="*/ 362396 h 2762250"/>
              <a:gd name="T84" fmla="*/ 1107388 w 2887663"/>
              <a:gd name="T85" fmla="*/ 362576 h 2762250"/>
              <a:gd name="T86" fmla="*/ 326123 w 2887663"/>
              <a:gd name="T87" fmla="*/ 320344 h 2762250"/>
              <a:gd name="T88" fmla="*/ 258049 w 2887663"/>
              <a:gd name="T89" fmla="*/ 723731 h 2762250"/>
              <a:gd name="T90" fmla="*/ 204010 w 2887663"/>
              <a:gd name="T91" fmla="*/ 839314 h 2762250"/>
              <a:gd name="T92" fmla="*/ 59276 w 2887663"/>
              <a:gd name="T93" fmla="*/ 675484 h 2762250"/>
              <a:gd name="T94" fmla="*/ 32256 w 2887663"/>
              <a:gd name="T95" fmla="*/ 329155 h 2762250"/>
              <a:gd name="T96" fmla="*/ 1290906 w 2887663"/>
              <a:gd name="T97" fmla="*/ 155423 h 2762250"/>
              <a:gd name="T98" fmla="*/ 1253293 w 2887663"/>
              <a:gd name="T99" fmla="*/ 489815 h 2762250"/>
              <a:gd name="T100" fmla="*/ 1112660 w 2887663"/>
              <a:gd name="T101" fmla="*/ 568754 h 2762250"/>
              <a:gd name="T102" fmla="*/ 1105555 w 2887663"/>
              <a:gd name="T103" fmla="*/ 323142 h 2762250"/>
              <a:gd name="T104" fmla="*/ 1200843 w 2887663"/>
              <a:gd name="T105" fmla="*/ 214889 h 2762250"/>
              <a:gd name="T106" fmla="*/ 1747182 w 2887663"/>
              <a:gd name="T107" fmla="*/ 188111 h 2762250"/>
              <a:gd name="T108" fmla="*/ 1769224 w 2887663"/>
              <a:gd name="T109" fmla="*/ 298086 h 2762250"/>
              <a:gd name="T110" fmla="*/ 1613878 w 2887663"/>
              <a:gd name="T111" fmla="*/ 273578 h 2762250"/>
              <a:gd name="T112" fmla="*/ 1622904 w 2887663"/>
              <a:gd name="T113" fmla="*/ 148101 h 2762250"/>
              <a:gd name="T114" fmla="*/ 198167 w 2887663"/>
              <a:gd name="T115" fmla="*/ 155541 h 2762250"/>
              <a:gd name="T116" fmla="*/ 216304 w 2887663"/>
              <a:gd name="T117" fmla="*/ 266289 h 2762250"/>
              <a:gd name="T118" fmla="*/ 120615 w 2887663"/>
              <a:gd name="T119" fmla="*/ 174765 h 2762250"/>
              <a:gd name="T120" fmla="*/ 1223671 w 2887663"/>
              <a:gd name="T121" fmla="*/ 34092 h 2762250"/>
              <a:gd name="T122" fmla="*/ 1232241 w 2887663"/>
              <a:gd name="T123" fmla="*/ 84078 h 2762250"/>
              <a:gd name="T124" fmla="*/ 1135246 w 2887663"/>
              <a:gd name="T125" fmla="*/ 56889 h 276225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887663" h="2762250">
                <a:moveTo>
                  <a:pt x="873134" y="2527300"/>
                </a:moveTo>
                <a:lnTo>
                  <a:pt x="877887" y="2538366"/>
                </a:lnTo>
                <a:lnTo>
                  <a:pt x="723573" y="2601913"/>
                </a:lnTo>
                <a:lnTo>
                  <a:pt x="719137" y="2590848"/>
                </a:lnTo>
                <a:lnTo>
                  <a:pt x="873134" y="2527300"/>
                </a:lnTo>
                <a:close/>
                <a:moveTo>
                  <a:pt x="1277937" y="2406650"/>
                </a:moveTo>
                <a:lnTo>
                  <a:pt x="1369498" y="2406650"/>
                </a:lnTo>
                <a:lnTo>
                  <a:pt x="1373617" y="2409226"/>
                </a:lnTo>
                <a:lnTo>
                  <a:pt x="1384072" y="2416632"/>
                </a:lnTo>
                <a:lnTo>
                  <a:pt x="1390725" y="2421462"/>
                </a:lnTo>
                <a:lnTo>
                  <a:pt x="1398012" y="2426935"/>
                </a:lnTo>
                <a:lnTo>
                  <a:pt x="1404665" y="2432409"/>
                </a:lnTo>
                <a:lnTo>
                  <a:pt x="1411318" y="2438527"/>
                </a:lnTo>
                <a:lnTo>
                  <a:pt x="1417021" y="2444645"/>
                </a:lnTo>
                <a:lnTo>
                  <a:pt x="1419556" y="2447865"/>
                </a:lnTo>
                <a:lnTo>
                  <a:pt x="1421457" y="2450763"/>
                </a:lnTo>
                <a:lnTo>
                  <a:pt x="1423358" y="2453661"/>
                </a:lnTo>
                <a:lnTo>
                  <a:pt x="1424625" y="2456559"/>
                </a:lnTo>
                <a:lnTo>
                  <a:pt x="1425258" y="2459135"/>
                </a:lnTo>
                <a:lnTo>
                  <a:pt x="1425575" y="2461389"/>
                </a:lnTo>
                <a:lnTo>
                  <a:pt x="1425258" y="2464287"/>
                </a:lnTo>
                <a:lnTo>
                  <a:pt x="1423991" y="2466219"/>
                </a:lnTo>
                <a:lnTo>
                  <a:pt x="1422724" y="2468473"/>
                </a:lnTo>
                <a:lnTo>
                  <a:pt x="1419872" y="2469761"/>
                </a:lnTo>
                <a:lnTo>
                  <a:pt x="1417021" y="2471371"/>
                </a:lnTo>
                <a:lnTo>
                  <a:pt x="1412902" y="2472981"/>
                </a:lnTo>
                <a:lnTo>
                  <a:pt x="1408150" y="2473625"/>
                </a:lnTo>
                <a:lnTo>
                  <a:pt x="1402131" y="2474591"/>
                </a:lnTo>
                <a:lnTo>
                  <a:pt x="1394844" y="2474913"/>
                </a:lnTo>
                <a:lnTo>
                  <a:pt x="1387874" y="2474913"/>
                </a:lnTo>
                <a:lnTo>
                  <a:pt x="1380904" y="2474591"/>
                </a:lnTo>
                <a:lnTo>
                  <a:pt x="1374567" y="2473303"/>
                </a:lnTo>
                <a:lnTo>
                  <a:pt x="1368548" y="2472337"/>
                </a:lnTo>
                <a:lnTo>
                  <a:pt x="1362528" y="2471049"/>
                </a:lnTo>
                <a:lnTo>
                  <a:pt x="1357459" y="2469117"/>
                </a:lnTo>
                <a:lnTo>
                  <a:pt x="1351756" y="2467185"/>
                </a:lnTo>
                <a:lnTo>
                  <a:pt x="1347004" y="2464931"/>
                </a:lnTo>
                <a:lnTo>
                  <a:pt x="1341618" y="2462677"/>
                </a:lnTo>
                <a:lnTo>
                  <a:pt x="1332113" y="2456881"/>
                </a:lnTo>
                <a:lnTo>
                  <a:pt x="1323242" y="2451085"/>
                </a:lnTo>
                <a:lnTo>
                  <a:pt x="1314055" y="2444645"/>
                </a:lnTo>
                <a:lnTo>
                  <a:pt x="1310570" y="2442069"/>
                </a:lnTo>
                <a:lnTo>
                  <a:pt x="1307718" y="2440781"/>
                </a:lnTo>
                <a:lnTo>
                  <a:pt x="1306768" y="2440781"/>
                </a:lnTo>
                <a:lnTo>
                  <a:pt x="1305817" y="2440781"/>
                </a:lnTo>
                <a:lnTo>
                  <a:pt x="1305184" y="2441747"/>
                </a:lnTo>
                <a:lnTo>
                  <a:pt x="1304550" y="2442713"/>
                </a:lnTo>
                <a:lnTo>
                  <a:pt x="1304233" y="2444001"/>
                </a:lnTo>
                <a:lnTo>
                  <a:pt x="1303283" y="2444967"/>
                </a:lnTo>
                <a:lnTo>
                  <a:pt x="1302649" y="2444967"/>
                </a:lnTo>
                <a:lnTo>
                  <a:pt x="1302332" y="2445611"/>
                </a:lnTo>
                <a:lnTo>
                  <a:pt x="1291560" y="2444967"/>
                </a:lnTo>
                <a:lnTo>
                  <a:pt x="1286175" y="2444323"/>
                </a:lnTo>
                <a:lnTo>
                  <a:pt x="1283957" y="2444001"/>
                </a:lnTo>
                <a:lnTo>
                  <a:pt x="1282373" y="2443357"/>
                </a:lnTo>
                <a:lnTo>
                  <a:pt x="1280472" y="2434341"/>
                </a:lnTo>
                <a:lnTo>
                  <a:pt x="1279205" y="2426935"/>
                </a:lnTo>
                <a:lnTo>
                  <a:pt x="1278571" y="2421140"/>
                </a:lnTo>
                <a:lnTo>
                  <a:pt x="1278571" y="2416632"/>
                </a:lnTo>
                <a:lnTo>
                  <a:pt x="1278571" y="2413090"/>
                </a:lnTo>
                <a:lnTo>
                  <a:pt x="1278888" y="2411158"/>
                </a:lnTo>
                <a:lnTo>
                  <a:pt x="1279205" y="2409226"/>
                </a:lnTo>
                <a:lnTo>
                  <a:pt x="1277937" y="2406650"/>
                </a:lnTo>
                <a:close/>
                <a:moveTo>
                  <a:pt x="1045692" y="2406650"/>
                </a:moveTo>
                <a:lnTo>
                  <a:pt x="1138237" y="2406650"/>
                </a:lnTo>
                <a:lnTo>
                  <a:pt x="1136956" y="2409226"/>
                </a:lnTo>
                <a:lnTo>
                  <a:pt x="1137277" y="2411158"/>
                </a:lnTo>
                <a:lnTo>
                  <a:pt x="1137597" y="2413090"/>
                </a:lnTo>
                <a:lnTo>
                  <a:pt x="1137597" y="2416632"/>
                </a:lnTo>
                <a:lnTo>
                  <a:pt x="1137597" y="2421140"/>
                </a:lnTo>
                <a:lnTo>
                  <a:pt x="1136956" y="2426935"/>
                </a:lnTo>
                <a:lnTo>
                  <a:pt x="1135675" y="2434341"/>
                </a:lnTo>
                <a:lnTo>
                  <a:pt x="1133754" y="2443357"/>
                </a:lnTo>
                <a:lnTo>
                  <a:pt x="1132153" y="2444001"/>
                </a:lnTo>
                <a:lnTo>
                  <a:pt x="1129911" y="2444323"/>
                </a:lnTo>
                <a:lnTo>
                  <a:pt x="1124147" y="2444967"/>
                </a:lnTo>
                <a:lnTo>
                  <a:pt x="1113580" y="2445611"/>
                </a:lnTo>
                <a:lnTo>
                  <a:pt x="1113260" y="2444967"/>
                </a:lnTo>
                <a:lnTo>
                  <a:pt x="1112619" y="2444967"/>
                </a:lnTo>
                <a:lnTo>
                  <a:pt x="1112299" y="2444001"/>
                </a:lnTo>
                <a:lnTo>
                  <a:pt x="1111338" y="2442713"/>
                </a:lnTo>
                <a:lnTo>
                  <a:pt x="1110698" y="2441747"/>
                </a:lnTo>
                <a:lnTo>
                  <a:pt x="1109737" y="2440781"/>
                </a:lnTo>
                <a:lnTo>
                  <a:pt x="1109097" y="2440781"/>
                </a:lnTo>
                <a:lnTo>
                  <a:pt x="1107816" y="2440781"/>
                </a:lnTo>
                <a:lnTo>
                  <a:pt x="1105254" y="2442069"/>
                </a:lnTo>
                <a:lnTo>
                  <a:pt x="1101411" y="2444645"/>
                </a:lnTo>
                <a:lnTo>
                  <a:pt x="1092445" y="2451085"/>
                </a:lnTo>
                <a:lnTo>
                  <a:pt x="1083479" y="2456881"/>
                </a:lnTo>
                <a:lnTo>
                  <a:pt x="1073872" y="2462677"/>
                </a:lnTo>
                <a:lnTo>
                  <a:pt x="1069069" y="2464931"/>
                </a:lnTo>
                <a:lnTo>
                  <a:pt x="1063625" y="2467185"/>
                </a:lnTo>
                <a:lnTo>
                  <a:pt x="1057861" y="2469117"/>
                </a:lnTo>
                <a:lnTo>
                  <a:pt x="1052737" y="2471049"/>
                </a:lnTo>
                <a:lnTo>
                  <a:pt x="1046653" y="2472337"/>
                </a:lnTo>
                <a:lnTo>
                  <a:pt x="1040569" y="2473303"/>
                </a:lnTo>
                <a:lnTo>
                  <a:pt x="1034164" y="2474591"/>
                </a:lnTo>
                <a:lnTo>
                  <a:pt x="1027119" y="2474913"/>
                </a:lnTo>
                <a:lnTo>
                  <a:pt x="1020394" y="2474913"/>
                </a:lnTo>
                <a:lnTo>
                  <a:pt x="1012709" y="2474591"/>
                </a:lnTo>
                <a:lnTo>
                  <a:pt x="1006625" y="2473625"/>
                </a:lnTo>
                <a:lnTo>
                  <a:pt x="1001821" y="2472981"/>
                </a:lnTo>
                <a:lnTo>
                  <a:pt x="997658" y="2471371"/>
                </a:lnTo>
                <a:lnTo>
                  <a:pt x="994456" y="2469761"/>
                </a:lnTo>
                <a:lnTo>
                  <a:pt x="991894" y="2468473"/>
                </a:lnTo>
                <a:lnTo>
                  <a:pt x="990293" y="2466219"/>
                </a:lnTo>
                <a:lnTo>
                  <a:pt x="989332" y="2464287"/>
                </a:lnTo>
                <a:lnTo>
                  <a:pt x="989012" y="2461389"/>
                </a:lnTo>
                <a:lnTo>
                  <a:pt x="989332" y="2459135"/>
                </a:lnTo>
                <a:lnTo>
                  <a:pt x="989973" y="2456559"/>
                </a:lnTo>
                <a:lnTo>
                  <a:pt x="991254" y="2453661"/>
                </a:lnTo>
                <a:lnTo>
                  <a:pt x="993175" y="2450763"/>
                </a:lnTo>
                <a:lnTo>
                  <a:pt x="995417" y="2447865"/>
                </a:lnTo>
                <a:lnTo>
                  <a:pt x="997658" y="2444645"/>
                </a:lnTo>
                <a:lnTo>
                  <a:pt x="1003422" y="2438527"/>
                </a:lnTo>
                <a:lnTo>
                  <a:pt x="1010147" y="2432409"/>
                </a:lnTo>
                <a:lnTo>
                  <a:pt x="1017192" y="2426935"/>
                </a:lnTo>
                <a:lnTo>
                  <a:pt x="1024237" y="2421462"/>
                </a:lnTo>
                <a:lnTo>
                  <a:pt x="1030962" y="2416632"/>
                </a:lnTo>
                <a:lnTo>
                  <a:pt x="1041529" y="2409226"/>
                </a:lnTo>
                <a:lnTo>
                  <a:pt x="1045692" y="2406650"/>
                </a:lnTo>
                <a:close/>
                <a:moveTo>
                  <a:pt x="1201246" y="2330132"/>
                </a:moveTo>
                <a:lnTo>
                  <a:pt x="1182492" y="2330450"/>
                </a:lnTo>
                <a:lnTo>
                  <a:pt x="1164372" y="2331085"/>
                </a:lnTo>
                <a:lnTo>
                  <a:pt x="1157061" y="2331720"/>
                </a:lnTo>
                <a:lnTo>
                  <a:pt x="1155472" y="2331720"/>
                </a:lnTo>
                <a:lnTo>
                  <a:pt x="1153565" y="2344420"/>
                </a:lnTo>
                <a:lnTo>
                  <a:pt x="1148796" y="2388235"/>
                </a:lnTo>
                <a:lnTo>
                  <a:pt x="1139896" y="2388235"/>
                </a:lnTo>
                <a:lnTo>
                  <a:pt x="1042943" y="2389822"/>
                </a:lnTo>
                <a:lnTo>
                  <a:pt x="1039764" y="2347277"/>
                </a:lnTo>
                <a:lnTo>
                  <a:pt x="1022280" y="2352040"/>
                </a:lnTo>
                <a:lnTo>
                  <a:pt x="1005115" y="2356802"/>
                </a:lnTo>
                <a:lnTo>
                  <a:pt x="989539" y="2361565"/>
                </a:lnTo>
                <a:lnTo>
                  <a:pt x="974281" y="2367280"/>
                </a:lnTo>
                <a:lnTo>
                  <a:pt x="960930" y="2372995"/>
                </a:lnTo>
                <a:lnTo>
                  <a:pt x="947579" y="2379027"/>
                </a:lnTo>
                <a:lnTo>
                  <a:pt x="935817" y="2385377"/>
                </a:lnTo>
                <a:lnTo>
                  <a:pt x="925009" y="2391727"/>
                </a:lnTo>
                <a:lnTo>
                  <a:pt x="915791" y="2398395"/>
                </a:lnTo>
                <a:lnTo>
                  <a:pt x="907208" y="2405380"/>
                </a:lnTo>
                <a:lnTo>
                  <a:pt x="903711" y="2409190"/>
                </a:lnTo>
                <a:lnTo>
                  <a:pt x="900215" y="2412365"/>
                </a:lnTo>
                <a:lnTo>
                  <a:pt x="896718" y="2415857"/>
                </a:lnTo>
                <a:lnTo>
                  <a:pt x="894175" y="2419667"/>
                </a:lnTo>
                <a:lnTo>
                  <a:pt x="891632" y="2422842"/>
                </a:lnTo>
                <a:lnTo>
                  <a:pt x="889407" y="2426335"/>
                </a:lnTo>
                <a:lnTo>
                  <a:pt x="887500" y="2430145"/>
                </a:lnTo>
                <a:lnTo>
                  <a:pt x="885910" y="2433637"/>
                </a:lnTo>
                <a:lnTo>
                  <a:pt x="884639" y="2437130"/>
                </a:lnTo>
                <a:lnTo>
                  <a:pt x="884003" y="2440622"/>
                </a:lnTo>
                <a:lnTo>
                  <a:pt x="883367" y="2444432"/>
                </a:lnTo>
                <a:lnTo>
                  <a:pt x="883367" y="2447925"/>
                </a:lnTo>
                <a:lnTo>
                  <a:pt x="883367" y="2451100"/>
                </a:lnTo>
                <a:lnTo>
                  <a:pt x="883685" y="2454592"/>
                </a:lnTo>
                <a:lnTo>
                  <a:pt x="884639" y="2457450"/>
                </a:lnTo>
                <a:lnTo>
                  <a:pt x="885592" y="2460942"/>
                </a:lnTo>
                <a:lnTo>
                  <a:pt x="887182" y="2464435"/>
                </a:lnTo>
                <a:lnTo>
                  <a:pt x="888771" y="2467610"/>
                </a:lnTo>
                <a:lnTo>
                  <a:pt x="890678" y="2471102"/>
                </a:lnTo>
                <a:lnTo>
                  <a:pt x="892903" y="2473960"/>
                </a:lnTo>
                <a:lnTo>
                  <a:pt x="898307" y="2480945"/>
                </a:lnTo>
                <a:lnTo>
                  <a:pt x="904665" y="2487295"/>
                </a:lnTo>
                <a:lnTo>
                  <a:pt x="912294" y="2493645"/>
                </a:lnTo>
                <a:lnTo>
                  <a:pt x="920877" y="2499995"/>
                </a:lnTo>
                <a:lnTo>
                  <a:pt x="930413" y="2506027"/>
                </a:lnTo>
                <a:lnTo>
                  <a:pt x="940903" y="2512060"/>
                </a:lnTo>
                <a:lnTo>
                  <a:pt x="952665" y="2518092"/>
                </a:lnTo>
                <a:lnTo>
                  <a:pt x="964426" y="2523807"/>
                </a:lnTo>
                <a:lnTo>
                  <a:pt x="978095" y="2528888"/>
                </a:lnTo>
                <a:lnTo>
                  <a:pt x="992082" y="2533968"/>
                </a:lnTo>
                <a:lnTo>
                  <a:pt x="1006704" y="2538730"/>
                </a:lnTo>
                <a:lnTo>
                  <a:pt x="1022598" y="2543175"/>
                </a:lnTo>
                <a:lnTo>
                  <a:pt x="1041671" y="2548255"/>
                </a:lnTo>
                <a:lnTo>
                  <a:pt x="1062015" y="2552700"/>
                </a:lnTo>
                <a:lnTo>
                  <a:pt x="1083631" y="2556510"/>
                </a:lnTo>
                <a:lnTo>
                  <a:pt x="1105247" y="2559368"/>
                </a:lnTo>
                <a:lnTo>
                  <a:pt x="1128452" y="2562225"/>
                </a:lnTo>
                <a:lnTo>
                  <a:pt x="1151975" y="2564130"/>
                </a:lnTo>
                <a:lnTo>
                  <a:pt x="1176452" y="2565083"/>
                </a:lnTo>
                <a:lnTo>
                  <a:pt x="1201246" y="2565400"/>
                </a:lnTo>
                <a:lnTo>
                  <a:pt x="1222862" y="2565083"/>
                </a:lnTo>
                <a:lnTo>
                  <a:pt x="1243524" y="2564448"/>
                </a:lnTo>
                <a:lnTo>
                  <a:pt x="1264187" y="2562860"/>
                </a:lnTo>
                <a:lnTo>
                  <a:pt x="1283895" y="2560955"/>
                </a:lnTo>
                <a:lnTo>
                  <a:pt x="1303286" y="2558733"/>
                </a:lnTo>
                <a:lnTo>
                  <a:pt x="1321723" y="2555558"/>
                </a:lnTo>
                <a:lnTo>
                  <a:pt x="1339842" y="2552700"/>
                </a:lnTo>
                <a:lnTo>
                  <a:pt x="1357643" y="2548890"/>
                </a:lnTo>
                <a:lnTo>
                  <a:pt x="1374173" y="2544763"/>
                </a:lnTo>
                <a:lnTo>
                  <a:pt x="1390385" y="2540635"/>
                </a:lnTo>
                <a:lnTo>
                  <a:pt x="1405325" y="2535873"/>
                </a:lnTo>
                <a:lnTo>
                  <a:pt x="1419630" y="2530793"/>
                </a:lnTo>
                <a:lnTo>
                  <a:pt x="1431073" y="2526347"/>
                </a:lnTo>
                <a:lnTo>
                  <a:pt x="1441881" y="2521902"/>
                </a:lnTo>
                <a:lnTo>
                  <a:pt x="1452053" y="2516822"/>
                </a:lnTo>
                <a:lnTo>
                  <a:pt x="1461590" y="2512060"/>
                </a:lnTo>
                <a:lnTo>
                  <a:pt x="1470490" y="2507297"/>
                </a:lnTo>
                <a:lnTo>
                  <a:pt x="1478437" y="2502217"/>
                </a:lnTo>
                <a:lnTo>
                  <a:pt x="1486066" y="2497137"/>
                </a:lnTo>
                <a:lnTo>
                  <a:pt x="1492742" y="2491740"/>
                </a:lnTo>
                <a:lnTo>
                  <a:pt x="1499099" y="2486025"/>
                </a:lnTo>
                <a:lnTo>
                  <a:pt x="1504503" y="2480945"/>
                </a:lnTo>
                <a:lnTo>
                  <a:pt x="1508954" y="2475230"/>
                </a:lnTo>
                <a:lnTo>
                  <a:pt x="1512768" y="2469832"/>
                </a:lnTo>
                <a:lnTo>
                  <a:pt x="1515629" y="2464435"/>
                </a:lnTo>
                <a:lnTo>
                  <a:pt x="1517854" y="2458720"/>
                </a:lnTo>
                <a:lnTo>
                  <a:pt x="1519126" y="2453322"/>
                </a:lnTo>
                <a:lnTo>
                  <a:pt x="1519444" y="2447925"/>
                </a:lnTo>
                <a:lnTo>
                  <a:pt x="1519126" y="2442845"/>
                </a:lnTo>
                <a:lnTo>
                  <a:pt x="1518490" y="2438082"/>
                </a:lnTo>
                <a:lnTo>
                  <a:pt x="1516583" y="2433002"/>
                </a:lnTo>
                <a:lnTo>
                  <a:pt x="1514358" y="2427922"/>
                </a:lnTo>
                <a:lnTo>
                  <a:pt x="1511179" y="2422842"/>
                </a:lnTo>
                <a:lnTo>
                  <a:pt x="1507364" y="2418080"/>
                </a:lnTo>
                <a:lnTo>
                  <a:pt x="1503232" y="2413317"/>
                </a:lnTo>
                <a:lnTo>
                  <a:pt x="1498464" y="2408237"/>
                </a:lnTo>
                <a:lnTo>
                  <a:pt x="1493060" y="2403475"/>
                </a:lnTo>
                <a:lnTo>
                  <a:pt x="1487020" y="2399030"/>
                </a:lnTo>
                <a:lnTo>
                  <a:pt x="1480662" y="2393950"/>
                </a:lnTo>
                <a:lnTo>
                  <a:pt x="1473669" y="2389505"/>
                </a:lnTo>
                <a:lnTo>
                  <a:pt x="1465722" y="2385060"/>
                </a:lnTo>
                <a:lnTo>
                  <a:pt x="1457775" y="2380615"/>
                </a:lnTo>
                <a:lnTo>
                  <a:pt x="1448557" y="2376487"/>
                </a:lnTo>
                <a:lnTo>
                  <a:pt x="1439656" y="2372360"/>
                </a:lnTo>
                <a:lnTo>
                  <a:pt x="1424716" y="2365692"/>
                </a:lnTo>
                <a:lnTo>
                  <a:pt x="1408504" y="2360295"/>
                </a:lnTo>
                <a:lnTo>
                  <a:pt x="1391020" y="2354897"/>
                </a:lnTo>
                <a:lnTo>
                  <a:pt x="1372583" y="2350135"/>
                </a:lnTo>
                <a:lnTo>
                  <a:pt x="1369722" y="2389822"/>
                </a:lnTo>
                <a:lnTo>
                  <a:pt x="1268319" y="2389822"/>
                </a:lnTo>
                <a:lnTo>
                  <a:pt x="1260690" y="2332355"/>
                </a:lnTo>
                <a:lnTo>
                  <a:pt x="1246385" y="2331720"/>
                </a:lnTo>
                <a:lnTo>
                  <a:pt x="1231763" y="2330767"/>
                </a:lnTo>
                <a:lnTo>
                  <a:pt x="1216823" y="2330450"/>
                </a:lnTo>
                <a:lnTo>
                  <a:pt x="1201246" y="2330132"/>
                </a:lnTo>
                <a:close/>
                <a:moveTo>
                  <a:pt x="1861529" y="2074863"/>
                </a:moveTo>
                <a:lnTo>
                  <a:pt x="1868488" y="2085078"/>
                </a:lnTo>
                <a:lnTo>
                  <a:pt x="1702093" y="2192338"/>
                </a:lnTo>
                <a:lnTo>
                  <a:pt x="1695450" y="2181803"/>
                </a:lnTo>
                <a:lnTo>
                  <a:pt x="1861529" y="2074863"/>
                </a:lnTo>
                <a:close/>
                <a:moveTo>
                  <a:pt x="1219048" y="2005330"/>
                </a:moveTo>
                <a:lnTo>
                  <a:pt x="1186942" y="2065337"/>
                </a:lnTo>
                <a:lnTo>
                  <a:pt x="1161512" y="2280602"/>
                </a:lnTo>
                <a:lnTo>
                  <a:pt x="1180902" y="2279650"/>
                </a:lnTo>
                <a:lnTo>
                  <a:pt x="1201246" y="2279332"/>
                </a:lnTo>
                <a:lnTo>
                  <a:pt x="1214915" y="2279650"/>
                </a:lnTo>
                <a:lnTo>
                  <a:pt x="1227948" y="2279967"/>
                </a:lnTo>
                <a:lnTo>
                  <a:pt x="1254332" y="2281237"/>
                </a:lnTo>
                <a:lnTo>
                  <a:pt x="1219048" y="2005330"/>
                </a:lnTo>
                <a:close/>
                <a:moveTo>
                  <a:pt x="1196160" y="1991360"/>
                </a:moveTo>
                <a:lnTo>
                  <a:pt x="1191074" y="2032000"/>
                </a:lnTo>
                <a:lnTo>
                  <a:pt x="1212690" y="1991360"/>
                </a:lnTo>
                <a:lnTo>
                  <a:pt x="1208876" y="1991677"/>
                </a:lnTo>
                <a:lnTo>
                  <a:pt x="1204743" y="1991995"/>
                </a:lnTo>
                <a:lnTo>
                  <a:pt x="1200293" y="1991677"/>
                </a:lnTo>
                <a:lnTo>
                  <a:pt x="1196160" y="1991360"/>
                </a:lnTo>
                <a:close/>
                <a:moveTo>
                  <a:pt x="751423" y="1981200"/>
                </a:moveTo>
                <a:lnTo>
                  <a:pt x="838200" y="2111073"/>
                </a:lnTo>
                <a:lnTo>
                  <a:pt x="828139" y="2117725"/>
                </a:lnTo>
                <a:lnTo>
                  <a:pt x="741362" y="1987852"/>
                </a:lnTo>
                <a:lnTo>
                  <a:pt x="751423" y="1981200"/>
                </a:lnTo>
                <a:close/>
                <a:moveTo>
                  <a:pt x="2195208" y="1862138"/>
                </a:moveTo>
                <a:lnTo>
                  <a:pt x="2201863" y="1872672"/>
                </a:lnTo>
                <a:lnTo>
                  <a:pt x="2035164" y="1979613"/>
                </a:lnTo>
                <a:lnTo>
                  <a:pt x="2028825" y="1969398"/>
                </a:lnTo>
                <a:lnTo>
                  <a:pt x="2195208" y="1862138"/>
                </a:lnTo>
                <a:close/>
                <a:moveTo>
                  <a:pt x="857250" y="1828800"/>
                </a:moveTo>
                <a:lnTo>
                  <a:pt x="932616" y="1842554"/>
                </a:lnTo>
                <a:lnTo>
                  <a:pt x="934861" y="1843179"/>
                </a:lnTo>
                <a:lnTo>
                  <a:pt x="937106" y="1844430"/>
                </a:lnTo>
                <a:lnTo>
                  <a:pt x="939351" y="1846305"/>
                </a:lnTo>
                <a:lnTo>
                  <a:pt x="940955" y="1848806"/>
                </a:lnTo>
                <a:lnTo>
                  <a:pt x="942879" y="1851307"/>
                </a:lnTo>
                <a:lnTo>
                  <a:pt x="944162" y="1854745"/>
                </a:lnTo>
                <a:lnTo>
                  <a:pt x="945445" y="1858497"/>
                </a:lnTo>
                <a:lnTo>
                  <a:pt x="946407" y="1862560"/>
                </a:lnTo>
                <a:lnTo>
                  <a:pt x="948972" y="1871313"/>
                </a:lnTo>
                <a:lnTo>
                  <a:pt x="950255" y="1880691"/>
                </a:lnTo>
                <a:lnTo>
                  <a:pt x="952500" y="1899134"/>
                </a:lnTo>
                <a:lnTo>
                  <a:pt x="952500" y="1902886"/>
                </a:lnTo>
                <a:lnTo>
                  <a:pt x="952180" y="1905386"/>
                </a:lnTo>
                <a:lnTo>
                  <a:pt x="951859" y="1906949"/>
                </a:lnTo>
                <a:lnTo>
                  <a:pt x="951217" y="1907262"/>
                </a:lnTo>
                <a:lnTo>
                  <a:pt x="950576" y="1907262"/>
                </a:lnTo>
                <a:lnTo>
                  <a:pt x="949293" y="1907262"/>
                </a:lnTo>
                <a:lnTo>
                  <a:pt x="947690" y="1906324"/>
                </a:lnTo>
                <a:lnTo>
                  <a:pt x="945765" y="1904761"/>
                </a:lnTo>
                <a:lnTo>
                  <a:pt x="943841" y="1902886"/>
                </a:lnTo>
                <a:lnTo>
                  <a:pt x="939993" y="1897571"/>
                </a:lnTo>
                <a:lnTo>
                  <a:pt x="937106" y="1892257"/>
                </a:lnTo>
                <a:lnTo>
                  <a:pt x="935503" y="1889131"/>
                </a:lnTo>
                <a:lnTo>
                  <a:pt x="934541" y="1886318"/>
                </a:lnTo>
                <a:lnTo>
                  <a:pt x="933899" y="1883504"/>
                </a:lnTo>
                <a:lnTo>
                  <a:pt x="933579" y="1881316"/>
                </a:lnTo>
                <a:lnTo>
                  <a:pt x="933579" y="1879441"/>
                </a:lnTo>
                <a:lnTo>
                  <a:pt x="933258" y="1878190"/>
                </a:lnTo>
                <a:lnTo>
                  <a:pt x="932937" y="1876627"/>
                </a:lnTo>
                <a:lnTo>
                  <a:pt x="931975" y="1875064"/>
                </a:lnTo>
                <a:lnTo>
                  <a:pt x="931334" y="1874439"/>
                </a:lnTo>
                <a:lnTo>
                  <a:pt x="930692" y="1873501"/>
                </a:lnTo>
                <a:lnTo>
                  <a:pt x="929409" y="1873189"/>
                </a:lnTo>
                <a:lnTo>
                  <a:pt x="928768" y="1873189"/>
                </a:lnTo>
                <a:lnTo>
                  <a:pt x="927485" y="1873501"/>
                </a:lnTo>
                <a:lnTo>
                  <a:pt x="926844" y="1874439"/>
                </a:lnTo>
                <a:lnTo>
                  <a:pt x="925882" y="1875064"/>
                </a:lnTo>
                <a:lnTo>
                  <a:pt x="925240" y="1876627"/>
                </a:lnTo>
                <a:lnTo>
                  <a:pt x="924599" y="1878190"/>
                </a:lnTo>
                <a:lnTo>
                  <a:pt x="924278" y="1880378"/>
                </a:lnTo>
                <a:lnTo>
                  <a:pt x="923637" y="1882879"/>
                </a:lnTo>
                <a:lnTo>
                  <a:pt x="923316" y="1885380"/>
                </a:lnTo>
                <a:lnTo>
                  <a:pt x="923316" y="1891319"/>
                </a:lnTo>
                <a:lnTo>
                  <a:pt x="922354" y="1896321"/>
                </a:lnTo>
                <a:lnTo>
                  <a:pt x="921392" y="1898822"/>
                </a:lnTo>
                <a:lnTo>
                  <a:pt x="920430" y="1900697"/>
                </a:lnTo>
                <a:lnTo>
                  <a:pt x="919147" y="1902573"/>
                </a:lnTo>
                <a:lnTo>
                  <a:pt x="917543" y="1904449"/>
                </a:lnTo>
                <a:lnTo>
                  <a:pt x="916260" y="1905699"/>
                </a:lnTo>
                <a:lnTo>
                  <a:pt x="914336" y="1906949"/>
                </a:lnTo>
                <a:lnTo>
                  <a:pt x="912091" y="1908200"/>
                </a:lnTo>
                <a:lnTo>
                  <a:pt x="909846" y="1909138"/>
                </a:lnTo>
                <a:lnTo>
                  <a:pt x="906960" y="1909450"/>
                </a:lnTo>
                <a:lnTo>
                  <a:pt x="904073" y="1909763"/>
                </a:lnTo>
                <a:lnTo>
                  <a:pt x="900546" y="1909763"/>
                </a:lnTo>
                <a:lnTo>
                  <a:pt x="897018" y="1909763"/>
                </a:lnTo>
                <a:lnTo>
                  <a:pt x="894132" y="1909450"/>
                </a:lnTo>
                <a:lnTo>
                  <a:pt x="891245" y="1908512"/>
                </a:lnTo>
                <a:lnTo>
                  <a:pt x="888359" y="1907262"/>
                </a:lnTo>
                <a:lnTo>
                  <a:pt x="885793" y="1905386"/>
                </a:lnTo>
                <a:lnTo>
                  <a:pt x="883548" y="1903511"/>
                </a:lnTo>
                <a:lnTo>
                  <a:pt x="881303" y="1901323"/>
                </a:lnTo>
                <a:lnTo>
                  <a:pt x="879058" y="1898822"/>
                </a:lnTo>
                <a:lnTo>
                  <a:pt x="877134" y="1896321"/>
                </a:lnTo>
                <a:lnTo>
                  <a:pt x="873286" y="1889756"/>
                </a:lnTo>
                <a:lnTo>
                  <a:pt x="870079" y="1882879"/>
                </a:lnTo>
                <a:lnTo>
                  <a:pt x="867192" y="1875690"/>
                </a:lnTo>
                <a:lnTo>
                  <a:pt x="864947" y="1868500"/>
                </a:lnTo>
                <a:lnTo>
                  <a:pt x="863023" y="1860997"/>
                </a:lnTo>
                <a:lnTo>
                  <a:pt x="861099" y="1853495"/>
                </a:lnTo>
                <a:lnTo>
                  <a:pt x="858854" y="1840991"/>
                </a:lnTo>
                <a:lnTo>
                  <a:pt x="857571" y="1832238"/>
                </a:lnTo>
                <a:lnTo>
                  <a:pt x="857250" y="1828800"/>
                </a:lnTo>
                <a:close/>
                <a:moveTo>
                  <a:pt x="1562100" y="1827213"/>
                </a:moveTo>
                <a:lnTo>
                  <a:pt x="1561780" y="1830705"/>
                </a:lnTo>
                <a:lnTo>
                  <a:pt x="1560497" y="1839595"/>
                </a:lnTo>
                <a:lnTo>
                  <a:pt x="1557931" y="1852613"/>
                </a:lnTo>
                <a:lnTo>
                  <a:pt x="1556328" y="1859915"/>
                </a:lnTo>
                <a:lnTo>
                  <a:pt x="1554403" y="1867535"/>
                </a:lnTo>
                <a:lnTo>
                  <a:pt x="1552158" y="1875155"/>
                </a:lnTo>
                <a:lnTo>
                  <a:pt x="1549272" y="1882140"/>
                </a:lnTo>
                <a:lnTo>
                  <a:pt x="1546065" y="1889443"/>
                </a:lnTo>
                <a:lnTo>
                  <a:pt x="1542537" y="1895475"/>
                </a:lnTo>
                <a:lnTo>
                  <a:pt x="1540613" y="1898333"/>
                </a:lnTo>
                <a:lnTo>
                  <a:pt x="1538047" y="1900873"/>
                </a:lnTo>
                <a:lnTo>
                  <a:pt x="1535802" y="1903413"/>
                </a:lnTo>
                <a:lnTo>
                  <a:pt x="1533237" y="1905000"/>
                </a:lnTo>
                <a:lnTo>
                  <a:pt x="1530992" y="1906905"/>
                </a:lnTo>
                <a:lnTo>
                  <a:pt x="1528426" y="1908175"/>
                </a:lnTo>
                <a:lnTo>
                  <a:pt x="1525219" y="1908810"/>
                </a:lnTo>
                <a:lnTo>
                  <a:pt x="1522333" y="1909763"/>
                </a:lnTo>
                <a:lnTo>
                  <a:pt x="1518805" y="1909763"/>
                </a:lnTo>
                <a:lnTo>
                  <a:pt x="1515277" y="1909763"/>
                </a:lnTo>
                <a:lnTo>
                  <a:pt x="1512391" y="1909445"/>
                </a:lnTo>
                <a:lnTo>
                  <a:pt x="1509825" y="1908493"/>
                </a:lnTo>
                <a:lnTo>
                  <a:pt x="1506939" y="1907858"/>
                </a:lnTo>
                <a:lnTo>
                  <a:pt x="1505014" y="1906588"/>
                </a:lnTo>
                <a:lnTo>
                  <a:pt x="1503411" y="1905635"/>
                </a:lnTo>
                <a:lnTo>
                  <a:pt x="1501487" y="1904048"/>
                </a:lnTo>
                <a:lnTo>
                  <a:pt x="1500204" y="1902143"/>
                </a:lnTo>
                <a:lnTo>
                  <a:pt x="1498600" y="1900238"/>
                </a:lnTo>
                <a:lnTo>
                  <a:pt x="1497959" y="1898333"/>
                </a:lnTo>
                <a:lnTo>
                  <a:pt x="1497317" y="1895793"/>
                </a:lnTo>
                <a:lnTo>
                  <a:pt x="1496035" y="1890713"/>
                </a:lnTo>
                <a:lnTo>
                  <a:pt x="1495714" y="1884998"/>
                </a:lnTo>
                <a:lnTo>
                  <a:pt x="1495714" y="1881823"/>
                </a:lnTo>
                <a:lnTo>
                  <a:pt x="1495393" y="1879600"/>
                </a:lnTo>
                <a:lnTo>
                  <a:pt x="1494752" y="1877378"/>
                </a:lnTo>
                <a:lnTo>
                  <a:pt x="1494110" y="1875790"/>
                </a:lnTo>
                <a:lnTo>
                  <a:pt x="1493469" y="1874203"/>
                </a:lnTo>
                <a:lnTo>
                  <a:pt x="1492507" y="1873568"/>
                </a:lnTo>
                <a:lnTo>
                  <a:pt x="1491865" y="1872933"/>
                </a:lnTo>
                <a:lnTo>
                  <a:pt x="1490583" y="1872298"/>
                </a:lnTo>
                <a:lnTo>
                  <a:pt x="1489941" y="1872298"/>
                </a:lnTo>
                <a:lnTo>
                  <a:pt x="1488979" y="1872933"/>
                </a:lnTo>
                <a:lnTo>
                  <a:pt x="1488017" y="1873568"/>
                </a:lnTo>
                <a:lnTo>
                  <a:pt x="1487376" y="1874203"/>
                </a:lnTo>
                <a:lnTo>
                  <a:pt x="1486413" y="1875790"/>
                </a:lnTo>
                <a:lnTo>
                  <a:pt x="1486093" y="1877060"/>
                </a:lnTo>
                <a:lnTo>
                  <a:pt x="1485772" y="1878965"/>
                </a:lnTo>
                <a:lnTo>
                  <a:pt x="1485772" y="1880870"/>
                </a:lnTo>
                <a:lnTo>
                  <a:pt x="1485451" y="1883093"/>
                </a:lnTo>
                <a:lnTo>
                  <a:pt x="1485131" y="1885633"/>
                </a:lnTo>
                <a:lnTo>
                  <a:pt x="1483848" y="1888490"/>
                </a:lnTo>
                <a:lnTo>
                  <a:pt x="1482244" y="1891665"/>
                </a:lnTo>
                <a:lnTo>
                  <a:pt x="1479358" y="1897380"/>
                </a:lnTo>
                <a:lnTo>
                  <a:pt x="1475509" y="1902460"/>
                </a:lnTo>
                <a:lnTo>
                  <a:pt x="1473585" y="1904365"/>
                </a:lnTo>
                <a:lnTo>
                  <a:pt x="1471661" y="1905953"/>
                </a:lnTo>
                <a:lnTo>
                  <a:pt x="1470378" y="1906905"/>
                </a:lnTo>
                <a:lnTo>
                  <a:pt x="1468774" y="1906905"/>
                </a:lnTo>
                <a:lnTo>
                  <a:pt x="1468454" y="1906905"/>
                </a:lnTo>
                <a:lnTo>
                  <a:pt x="1467492" y="1906588"/>
                </a:lnTo>
                <a:lnTo>
                  <a:pt x="1466850" y="1904683"/>
                </a:lnTo>
                <a:lnTo>
                  <a:pt x="1466850" y="1902143"/>
                </a:lnTo>
                <a:lnTo>
                  <a:pt x="1466850" y="1898650"/>
                </a:lnTo>
                <a:lnTo>
                  <a:pt x="1469095" y="1879918"/>
                </a:lnTo>
                <a:lnTo>
                  <a:pt x="1470699" y="1870710"/>
                </a:lnTo>
                <a:lnTo>
                  <a:pt x="1472944" y="1861503"/>
                </a:lnTo>
                <a:lnTo>
                  <a:pt x="1473906" y="1857375"/>
                </a:lnTo>
                <a:lnTo>
                  <a:pt x="1475189" y="1853565"/>
                </a:lnTo>
                <a:lnTo>
                  <a:pt x="1476792" y="1850390"/>
                </a:lnTo>
                <a:lnTo>
                  <a:pt x="1478716" y="1847215"/>
                </a:lnTo>
                <a:lnTo>
                  <a:pt x="1479999" y="1844993"/>
                </a:lnTo>
                <a:lnTo>
                  <a:pt x="1482244" y="1843088"/>
                </a:lnTo>
                <a:lnTo>
                  <a:pt x="1484810" y="1841500"/>
                </a:lnTo>
                <a:lnTo>
                  <a:pt x="1487055" y="1841183"/>
                </a:lnTo>
                <a:lnTo>
                  <a:pt x="1562100" y="1827213"/>
                </a:lnTo>
                <a:close/>
                <a:moveTo>
                  <a:pt x="575376" y="1720850"/>
                </a:moveTo>
                <a:lnTo>
                  <a:pt x="663575" y="1850406"/>
                </a:lnTo>
                <a:lnTo>
                  <a:pt x="653349" y="1857375"/>
                </a:lnTo>
                <a:lnTo>
                  <a:pt x="565150" y="1727502"/>
                </a:lnTo>
                <a:lnTo>
                  <a:pt x="575376" y="1720850"/>
                </a:lnTo>
                <a:close/>
                <a:moveTo>
                  <a:pt x="2438400" y="1706563"/>
                </a:moveTo>
                <a:lnTo>
                  <a:pt x="2444750" y="1717208"/>
                </a:lnTo>
                <a:lnTo>
                  <a:pt x="2368550" y="1766888"/>
                </a:lnTo>
                <a:lnTo>
                  <a:pt x="2362200" y="1756242"/>
                </a:lnTo>
                <a:lnTo>
                  <a:pt x="2438400" y="1706563"/>
                </a:lnTo>
                <a:close/>
                <a:moveTo>
                  <a:pt x="2439910" y="1539875"/>
                </a:moveTo>
                <a:lnTo>
                  <a:pt x="2513012" y="1539875"/>
                </a:lnTo>
                <a:lnTo>
                  <a:pt x="2511735" y="1542137"/>
                </a:lnTo>
                <a:lnTo>
                  <a:pt x="2512374" y="1543430"/>
                </a:lnTo>
                <a:lnTo>
                  <a:pt x="2512693" y="1547632"/>
                </a:lnTo>
                <a:lnTo>
                  <a:pt x="2512693" y="1551510"/>
                </a:lnTo>
                <a:lnTo>
                  <a:pt x="2512374" y="1556035"/>
                </a:lnTo>
                <a:lnTo>
                  <a:pt x="2511097" y="1561853"/>
                </a:lnTo>
                <a:lnTo>
                  <a:pt x="2509501" y="1568963"/>
                </a:lnTo>
                <a:lnTo>
                  <a:pt x="2508543" y="1569286"/>
                </a:lnTo>
                <a:lnTo>
                  <a:pt x="2506628" y="1569933"/>
                </a:lnTo>
                <a:lnTo>
                  <a:pt x="2502478" y="1570256"/>
                </a:lnTo>
                <a:lnTo>
                  <a:pt x="2493859" y="1570579"/>
                </a:lnTo>
                <a:lnTo>
                  <a:pt x="2492901" y="1570256"/>
                </a:lnTo>
                <a:lnTo>
                  <a:pt x="2492582" y="1569286"/>
                </a:lnTo>
                <a:lnTo>
                  <a:pt x="2491305" y="1567347"/>
                </a:lnTo>
                <a:lnTo>
                  <a:pt x="2490666" y="1567024"/>
                </a:lnTo>
                <a:lnTo>
                  <a:pt x="2489070" y="1567024"/>
                </a:lnTo>
                <a:lnTo>
                  <a:pt x="2487155" y="1567994"/>
                </a:lnTo>
                <a:lnTo>
                  <a:pt x="2484282" y="1569933"/>
                </a:lnTo>
                <a:lnTo>
                  <a:pt x="2476940" y="1575104"/>
                </a:lnTo>
                <a:lnTo>
                  <a:pt x="2469917" y="1579629"/>
                </a:lnTo>
                <a:lnTo>
                  <a:pt x="2462255" y="1584477"/>
                </a:lnTo>
                <a:lnTo>
                  <a:pt x="2454275" y="1587709"/>
                </a:lnTo>
                <a:lnTo>
                  <a:pt x="2449806" y="1589325"/>
                </a:lnTo>
                <a:lnTo>
                  <a:pt x="2445336" y="1590941"/>
                </a:lnTo>
                <a:lnTo>
                  <a:pt x="2440867" y="1591911"/>
                </a:lnTo>
                <a:lnTo>
                  <a:pt x="2435760" y="1592880"/>
                </a:lnTo>
                <a:lnTo>
                  <a:pt x="2430971" y="1593527"/>
                </a:lnTo>
                <a:lnTo>
                  <a:pt x="2425544" y="1593850"/>
                </a:lnTo>
                <a:lnTo>
                  <a:pt x="2420118" y="1593850"/>
                </a:lnTo>
                <a:lnTo>
                  <a:pt x="2414372" y="1593527"/>
                </a:lnTo>
                <a:lnTo>
                  <a:pt x="2409264" y="1593203"/>
                </a:lnTo>
                <a:lnTo>
                  <a:pt x="2405752" y="1592234"/>
                </a:lnTo>
                <a:lnTo>
                  <a:pt x="2402241" y="1591264"/>
                </a:lnTo>
                <a:lnTo>
                  <a:pt x="2399687" y="1589971"/>
                </a:lnTo>
                <a:lnTo>
                  <a:pt x="2397772" y="1589002"/>
                </a:lnTo>
                <a:lnTo>
                  <a:pt x="2396495" y="1587063"/>
                </a:lnTo>
                <a:lnTo>
                  <a:pt x="2395856" y="1585447"/>
                </a:lnTo>
                <a:lnTo>
                  <a:pt x="2395537" y="1583507"/>
                </a:lnTo>
                <a:lnTo>
                  <a:pt x="2395537" y="1581568"/>
                </a:lnTo>
                <a:lnTo>
                  <a:pt x="2396176" y="1579306"/>
                </a:lnTo>
                <a:lnTo>
                  <a:pt x="2397453" y="1577043"/>
                </a:lnTo>
                <a:lnTo>
                  <a:pt x="2398410" y="1574781"/>
                </a:lnTo>
                <a:lnTo>
                  <a:pt x="2402241" y="1570256"/>
                </a:lnTo>
                <a:lnTo>
                  <a:pt x="2406710" y="1565085"/>
                </a:lnTo>
                <a:lnTo>
                  <a:pt x="2412137" y="1560237"/>
                </a:lnTo>
                <a:lnTo>
                  <a:pt x="2417564" y="1555712"/>
                </a:lnTo>
                <a:lnTo>
                  <a:pt x="2428417" y="1547632"/>
                </a:lnTo>
                <a:lnTo>
                  <a:pt x="2436717" y="1541814"/>
                </a:lnTo>
                <a:lnTo>
                  <a:pt x="2439910" y="1539875"/>
                </a:lnTo>
                <a:close/>
                <a:moveTo>
                  <a:pt x="2579046" y="1497966"/>
                </a:moveTo>
                <a:lnTo>
                  <a:pt x="2564773" y="1498283"/>
                </a:lnTo>
                <a:lnTo>
                  <a:pt x="2550817" y="1498918"/>
                </a:lnTo>
                <a:lnTo>
                  <a:pt x="2537179" y="1499553"/>
                </a:lnTo>
                <a:lnTo>
                  <a:pt x="2524174" y="1500823"/>
                </a:lnTo>
                <a:lnTo>
                  <a:pt x="2521002" y="1525271"/>
                </a:lnTo>
                <a:lnTo>
                  <a:pt x="2437584" y="1526223"/>
                </a:lnTo>
                <a:lnTo>
                  <a:pt x="2436950" y="1515746"/>
                </a:lnTo>
                <a:lnTo>
                  <a:pt x="2424579" y="1519556"/>
                </a:lnTo>
                <a:lnTo>
                  <a:pt x="2412527" y="1523366"/>
                </a:lnTo>
                <a:lnTo>
                  <a:pt x="2401108" y="1527493"/>
                </a:lnTo>
                <a:lnTo>
                  <a:pt x="2390324" y="1531938"/>
                </a:lnTo>
                <a:lnTo>
                  <a:pt x="2380491" y="1536383"/>
                </a:lnTo>
                <a:lnTo>
                  <a:pt x="2371610" y="1541146"/>
                </a:lnTo>
                <a:lnTo>
                  <a:pt x="2363046" y="1546226"/>
                </a:lnTo>
                <a:lnTo>
                  <a:pt x="2355434" y="1551306"/>
                </a:lnTo>
                <a:lnTo>
                  <a:pt x="2348773" y="1556703"/>
                </a:lnTo>
                <a:lnTo>
                  <a:pt x="2342747" y="1562101"/>
                </a:lnTo>
                <a:lnTo>
                  <a:pt x="2337672" y="1567181"/>
                </a:lnTo>
                <a:lnTo>
                  <a:pt x="2333549" y="1572896"/>
                </a:lnTo>
                <a:lnTo>
                  <a:pt x="2330377" y="1578293"/>
                </a:lnTo>
                <a:lnTo>
                  <a:pt x="2327522" y="1583691"/>
                </a:lnTo>
                <a:lnTo>
                  <a:pt x="2326888" y="1586548"/>
                </a:lnTo>
                <a:lnTo>
                  <a:pt x="2326253" y="1589406"/>
                </a:lnTo>
                <a:lnTo>
                  <a:pt x="2325619" y="1591946"/>
                </a:lnTo>
                <a:lnTo>
                  <a:pt x="2325619" y="1594803"/>
                </a:lnTo>
                <a:lnTo>
                  <a:pt x="2326253" y="1599248"/>
                </a:lnTo>
                <a:lnTo>
                  <a:pt x="2326888" y="1603376"/>
                </a:lnTo>
                <a:lnTo>
                  <a:pt x="2328474" y="1607821"/>
                </a:lnTo>
                <a:lnTo>
                  <a:pt x="2330694" y="1611948"/>
                </a:lnTo>
                <a:lnTo>
                  <a:pt x="2333231" y="1616393"/>
                </a:lnTo>
                <a:lnTo>
                  <a:pt x="2336403" y="1620521"/>
                </a:lnTo>
                <a:lnTo>
                  <a:pt x="2339892" y="1625283"/>
                </a:lnTo>
                <a:lnTo>
                  <a:pt x="2344650" y="1629411"/>
                </a:lnTo>
                <a:lnTo>
                  <a:pt x="2349090" y="1633538"/>
                </a:lnTo>
                <a:lnTo>
                  <a:pt x="2354165" y="1637666"/>
                </a:lnTo>
                <a:lnTo>
                  <a:pt x="2360192" y="1641793"/>
                </a:lnTo>
                <a:lnTo>
                  <a:pt x="2366535" y="1645603"/>
                </a:lnTo>
                <a:lnTo>
                  <a:pt x="2373513" y="1649096"/>
                </a:lnTo>
                <a:lnTo>
                  <a:pt x="2380491" y="1652906"/>
                </a:lnTo>
                <a:lnTo>
                  <a:pt x="2388104" y="1656716"/>
                </a:lnTo>
                <a:lnTo>
                  <a:pt x="2396350" y="1660208"/>
                </a:lnTo>
                <a:lnTo>
                  <a:pt x="2404914" y="1663383"/>
                </a:lnTo>
                <a:lnTo>
                  <a:pt x="2414112" y="1666876"/>
                </a:lnTo>
                <a:lnTo>
                  <a:pt x="2423311" y="1670051"/>
                </a:lnTo>
                <a:lnTo>
                  <a:pt x="2433143" y="1672908"/>
                </a:lnTo>
                <a:lnTo>
                  <a:pt x="2443293" y="1675448"/>
                </a:lnTo>
                <a:lnTo>
                  <a:pt x="2454077" y="1678306"/>
                </a:lnTo>
                <a:lnTo>
                  <a:pt x="2465179" y="1680846"/>
                </a:lnTo>
                <a:lnTo>
                  <a:pt x="2476280" y="1682751"/>
                </a:lnTo>
                <a:lnTo>
                  <a:pt x="2488016" y="1684973"/>
                </a:lnTo>
                <a:lnTo>
                  <a:pt x="2500068" y="1686561"/>
                </a:lnTo>
                <a:lnTo>
                  <a:pt x="2512439" y="1687831"/>
                </a:lnTo>
                <a:lnTo>
                  <a:pt x="2525126" y="1689101"/>
                </a:lnTo>
                <a:lnTo>
                  <a:pt x="2537813" y="1690053"/>
                </a:lnTo>
                <a:lnTo>
                  <a:pt x="2551452" y="1691006"/>
                </a:lnTo>
                <a:lnTo>
                  <a:pt x="2565090" y="1691323"/>
                </a:lnTo>
                <a:lnTo>
                  <a:pt x="2579046" y="1691323"/>
                </a:lnTo>
                <a:lnTo>
                  <a:pt x="2592685" y="1691323"/>
                </a:lnTo>
                <a:lnTo>
                  <a:pt x="2606324" y="1691006"/>
                </a:lnTo>
                <a:lnTo>
                  <a:pt x="2619328" y="1690053"/>
                </a:lnTo>
                <a:lnTo>
                  <a:pt x="2632650" y="1689101"/>
                </a:lnTo>
                <a:lnTo>
                  <a:pt x="2645337" y="1687831"/>
                </a:lnTo>
                <a:lnTo>
                  <a:pt x="2657390" y="1686561"/>
                </a:lnTo>
                <a:lnTo>
                  <a:pt x="2669443" y="1684973"/>
                </a:lnTo>
                <a:lnTo>
                  <a:pt x="2681496" y="1682751"/>
                </a:lnTo>
                <a:lnTo>
                  <a:pt x="2692597" y="1680846"/>
                </a:lnTo>
                <a:lnTo>
                  <a:pt x="2703698" y="1678306"/>
                </a:lnTo>
                <a:lnTo>
                  <a:pt x="2714165" y="1675448"/>
                </a:lnTo>
                <a:lnTo>
                  <a:pt x="2724315" y="1672908"/>
                </a:lnTo>
                <a:lnTo>
                  <a:pt x="2734465" y="1670051"/>
                </a:lnTo>
                <a:lnTo>
                  <a:pt x="2743663" y="1666876"/>
                </a:lnTo>
                <a:lnTo>
                  <a:pt x="2752861" y="1663383"/>
                </a:lnTo>
                <a:lnTo>
                  <a:pt x="2761425" y="1660208"/>
                </a:lnTo>
                <a:lnTo>
                  <a:pt x="2769355" y="1656716"/>
                </a:lnTo>
                <a:lnTo>
                  <a:pt x="2777284" y="1652906"/>
                </a:lnTo>
                <a:lnTo>
                  <a:pt x="2784262" y="1649096"/>
                </a:lnTo>
                <a:lnTo>
                  <a:pt x="2791240" y="1645603"/>
                </a:lnTo>
                <a:lnTo>
                  <a:pt x="2797584" y="1641793"/>
                </a:lnTo>
                <a:lnTo>
                  <a:pt x="2803293" y="1637666"/>
                </a:lnTo>
                <a:lnTo>
                  <a:pt x="2808368" y="1633538"/>
                </a:lnTo>
                <a:lnTo>
                  <a:pt x="2813443" y="1629411"/>
                </a:lnTo>
                <a:lnTo>
                  <a:pt x="2817566" y="1625283"/>
                </a:lnTo>
                <a:lnTo>
                  <a:pt x="2821055" y="1620521"/>
                </a:lnTo>
                <a:lnTo>
                  <a:pt x="2824544" y="1616393"/>
                </a:lnTo>
                <a:lnTo>
                  <a:pt x="2827082" y="1611948"/>
                </a:lnTo>
                <a:lnTo>
                  <a:pt x="2828985" y="1607821"/>
                </a:lnTo>
                <a:lnTo>
                  <a:pt x="2830571" y="1603376"/>
                </a:lnTo>
                <a:lnTo>
                  <a:pt x="2831839" y="1599248"/>
                </a:lnTo>
                <a:lnTo>
                  <a:pt x="2832157" y="1594803"/>
                </a:lnTo>
                <a:lnTo>
                  <a:pt x="2831839" y="1591628"/>
                </a:lnTo>
                <a:lnTo>
                  <a:pt x="2831205" y="1588771"/>
                </a:lnTo>
                <a:lnTo>
                  <a:pt x="2830571" y="1585596"/>
                </a:lnTo>
                <a:lnTo>
                  <a:pt x="2829302" y="1582738"/>
                </a:lnTo>
                <a:lnTo>
                  <a:pt x="2828350" y="1579563"/>
                </a:lnTo>
                <a:lnTo>
                  <a:pt x="2826447" y="1576706"/>
                </a:lnTo>
                <a:lnTo>
                  <a:pt x="2824544" y="1573213"/>
                </a:lnTo>
                <a:lnTo>
                  <a:pt x="2822324" y="1570356"/>
                </a:lnTo>
                <a:lnTo>
                  <a:pt x="2817566" y="1564323"/>
                </a:lnTo>
                <a:lnTo>
                  <a:pt x="2810905" y="1558608"/>
                </a:lnTo>
                <a:lnTo>
                  <a:pt x="2803928" y="1552576"/>
                </a:lnTo>
                <a:lnTo>
                  <a:pt x="2795681" y="1546861"/>
                </a:lnTo>
                <a:lnTo>
                  <a:pt x="2786165" y="1541146"/>
                </a:lnTo>
                <a:lnTo>
                  <a:pt x="2776016" y="1536066"/>
                </a:lnTo>
                <a:lnTo>
                  <a:pt x="2764914" y="1531303"/>
                </a:lnTo>
                <a:lnTo>
                  <a:pt x="2752861" y="1526223"/>
                </a:lnTo>
                <a:lnTo>
                  <a:pt x="2740174" y="1521778"/>
                </a:lnTo>
                <a:lnTo>
                  <a:pt x="2726535" y="1517333"/>
                </a:lnTo>
                <a:lnTo>
                  <a:pt x="2711945" y="1513523"/>
                </a:lnTo>
                <a:lnTo>
                  <a:pt x="2696720" y="1510031"/>
                </a:lnTo>
                <a:lnTo>
                  <a:pt x="2695769" y="1526223"/>
                </a:lnTo>
                <a:lnTo>
                  <a:pt x="2673883" y="1526223"/>
                </a:lnTo>
                <a:lnTo>
                  <a:pt x="2688474" y="1540511"/>
                </a:lnTo>
                <a:lnTo>
                  <a:pt x="2695452" y="1540511"/>
                </a:lnTo>
                <a:lnTo>
                  <a:pt x="2698624" y="1542416"/>
                </a:lnTo>
                <a:lnTo>
                  <a:pt x="2706870" y="1548131"/>
                </a:lnTo>
                <a:lnTo>
                  <a:pt x="2717972" y="1556068"/>
                </a:lnTo>
                <a:lnTo>
                  <a:pt x="2723046" y="1560513"/>
                </a:lnTo>
                <a:lnTo>
                  <a:pt x="2728439" y="1565276"/>
                </a:lnTo>
                <a:lnTo>
                  <a:pt x="2732879" y="1570356"/>
                </a:lnTo>
                <a:lnTo>
                  <a:pt x="2736685" y="1574801"/>
                </a:lnTo>
                <a:lnTo>
                  <a:pt x="2738271" y="1577023"/>
                </a:lnTo>
                <a:lnTo>
                  <a:pt x="2738905" y="1579246"/>
                </a:lnTo>
                <a:lnTo>
                  <a:pt x="2739540" y="1581468"/>
                </a:lnTo>
                <a:lnTo>
                  <a:pt x="2740174" y="1583373"/>
                </a:lnTo>
                <a:lnTo>
                  <a:pt x="2739540" y="1585278"/>
                </a:lnTo>
                <a:lnTo>
                  <a:pt x="2738905" y="1586866"/>
                </a:lnTo>
                <a:lnTo>
                  <a:pt x="2737320" y="1588771"/>
                </a:lnTo>
                <a:lnTo>
                  <a:pt x="2735417" y="1589723"/>
                </a:lnTo>
                <a:lnTo>
                  <a:pt x="2732879" y="1590993"/>
                </a:lnTo>
                <a:lnTo>
                  <a:pt x="2730024" y="1591946"/>
                </a:lnTo>
                <a:lnTo>
                  <a:pt x="2725901" y="1592898"/>
                </a:lnTo>
                <a:lnTo>
                  <a:pt x="2721143" y="1593216"/>
                </a:lnTo>
                <a:lnTo>
                  <a:pt x="2715117" y="1593533"/>
                </a:lnTo>
                <a:lnTo>
                  <a:pt x="2710042" y="1593533"/>
                </a:lnTo>
                <a:lnTo>
                  <a:pt x="2704650" y="1593216"/>
                </a:lnTo>
                <a:lnTo>
                  <a:pt x="2699575" y="1592581"/>
                </a:lnTo>
                <a:lnTo>
                  <a:pt x="2694500" y="1591628"/>
                </a:lnTo>
                <a:lnTo>
                  <a:pt x="2690060" y="1590676"/>
                </a:lnTo>
                <a:lnTo>
                  <a:pt x="2685619" y="1589088"/>
                </a:lnTo>
                <a:lnTo>
                  <a:pt x="2681496" y="1587501"/>
                </a:lnTo>
                <a:lnTo>
                  <a:pt x="2673566" y="1584326"/>
                </a:lnTo>
                <a:lnTo>
                  <a:pt x="2665954" y="1579563"/>
                </a:lnTo>
                <a:lnTo>
                  <a:pt x="2658659" y="1575118"/>
                </a:lnTo>
                <a:lnTo>
                  <a:pt x="2651681" y="1570038"/>
                </a:lnTo>
                <a:lnTo>
                  <a:pt x="2648826" y="1568133"/>
                </a:lnTo>
                <a:lnTo>
                  <a:pt x="2646606" y="1567181"/>
                </a:lnTo>
                <a:lnTo>
                  <a:pt x="2645337" y="1567181"/>
                </a:lnTo>
                <a:lnTo>
                  <a:pt x="2644386" y="1567498"/>
                </a:lnTo>
                <a:lnTo>
                  <a:pt x="2643434" y="1569403"/>
                </a:lnTo>
                <a:lnTo>
                  <a:pt x="2643117" y="1570356"/>
                </a:lnTo>
                <a:lnTo>
                  <a:pt x="2642165" y="1570673"/>
                </a:lnTo>
                <a:lnTo>
                  <a:pt x="2633602" y="1570356"/>
                </a:lnTo>
                <a:lnTo>
                  <a:pt x="2629161" y="1570038"/>
                </a:lnTo>
                <a:lnTo>
                  <a:pt x="2627258" y="1569403"/>
                </a:lnTo>
                <a:lnTo>
                  <a:pt x="2626306" y="1569086"/>
                </a:lnTo>
                <a:lnTo>
                  <a:pt x="2624720" y="1562101"/>
                </a:lnTo>
                <a:lnTo>
                  <a:pt x="2624086" y="1556386"/>
                </a:lnTo>
                <a:lnTo>
                  <a:pt x="2623452" y="1551941"/>
                </a:lnTo>
                <a:lnTo>
                  <a:pt x="2623135" y="1548131"/>
                </a:lnTo>
                <a:lnTo>
                  <a:pt x="2623452" y="1544003"/>
                </a:lnTo>
                <a:lnTo>
                  <a:pt x="2624086" y="1542733"/>
                </a:lnTo>
                <a:lnTo>
                  <a:pt x="2622817" y="1540511"/>
                </a:lnTo>
                <a:lnTo>
                  <a:pt x="2671029" y="1540511"/>
                </a:lnTo>
                <a:lnTo>
                  <a:pt x="2656439" y="1526223"/>
                </a:lnTo>
                <a:lnTo>
                  <a:pt x="2615839" y="1526223"/>
                </a:lnTo>
                <a:lnTo>
                  <a:pt x="2612033" y="1499236"/>
                </a:lnTo>
                <a:lnTo>
                  <a:pt x="2595857" y="1498283"/>
                </a:lnTo>
                <a:lnTo>
                  <a:pt x="2579046" y="1497966"/>
                </a:lnTo>
                <a:close/>
                <a:moveTo>
                  <a:pt x="400303" y="1460500"/>
                </a:moveTo>
                <a:lnTo>
                  <a:pt x="487363" y="1590373"/>
                </a:lnTo>
                <a:lnTo>
                  <a:pt x="477269" y="1597025"/>
                </a:lnTo>
                <a:lnTo>
                  <a:pt x="390525" y="1467152"/>
                </a:lnTo>
                <a:lnTo>
                  <a:pt x="400303" y="1460500"/>
                </a:lnTo>
                <a:close/>
                <a:moveTo>
                  <a:pt x="2575557" y="1210946"/>
                </a:moveTo>
                <a:lnTo>
                  <a:pt x="2570165" y="1211581"/>
                </a:lnTo>
                <a:lnTo>
                  <a:pt x="2565408" y="1211898"/>
                </a:lnTo>
                <a:lnTo>
                  <a:pt x="2561919" y="1211581"/>
                </a:lnTo>
                <a:lnTo>
                  <a:pt x="2558747" y="1211263"/>
                </a:lnTo>
                <a:lnTo>
                  <a:pt x="2527663" y="1469708"/>
                </a:lnTo>
                <a:lnTo>
                  <a:pt x="2540350" y="1468756"/>
                </a:lnTo>
                <a:lnTo>
                  <a:pt x="2553038" y="1468438"/>
                </a:lnTo>
                <a:lnTo>
                  <a:pt x="2565725" y="1468121"/>
                </a:lnTo>
                <a:lnTo>
                  <a:pt x="2579046" y="1467486"/>
                </a:lnTo>
                <a:lnTo>
                  <a:pt x="2593637" y="1468121"/>
                </a:lnTo>
                <a:lnTo>
                  <a:pt x="2608227" y="1468438"/>
                </a:lnTo>
                <a:lnTo>
                  <a:pt x="2575557" y="1210946"/>
                </a:lnTo>
                <a:close/>
                <a:moveTo>
                  <a:pt x="309562" y="1149350"/>
                </a:moveTo>
                <a:lnTo>
                  <a:pt x="361753" y="1149350"/>
                </a:lnTo>
                <a:lnTo>
                  <a:pt x="369977" y="1155018"/>
                </a:lnTo>
                <a:lnTo>
                  <a:pt x="377884" y="1160685"/>
                </a:lnTo>
                <a:lnTo>
                  <a:pt x="381680" y="1164149"/>
                </a:lnTo>
                <a:lnTo>
                  <a:pt x="385476" y="1167298"/>
                </a:lnTo>
                <a:lnTo>
                  <a:pt x="388639" y="1170761"/>
                </a:lnTo>
                <a:lnTo>
                  <a:pt x="391169" y="1174225"/>
                </a:lnTo>
                <a:lnTo>
                  <a:pt x="392751" y="1177059"/>
                </a:lnTo>
                <a:lnTo>
                  <a:pt x="393700" y="1178633"/>
                </a:lnTo>
                <a:lnTo>
                  <a:pt x="393700" y="1180208"/>
                </a:lnTo>
                <a:lnTo>
                  <a:pt x="393067" y="1181467"/>
                </a:lnTo>
                <a:lnTo>
                  <a:pt x="392751" y="1182727"/>
                </a:lnTo>
                <a:lnTo>
                  <a:pt x="391802" y="1183671"/>
                </a:lnTo>
                <a:lnTo>
                  <a:pt x="390537" y="1184616"/>
                </a:lnTo>
                <a:lnTo>
                  <a:pt x="388639" y="1185561"/>
                </a:lnTo>
                <a:lnTo>
                  <a:pt x="386425" y="1186505"/>
                </a:lnTo>
                <a:lnTo>
                  <a:pt x="383578" y="1186820"/>
                </a:lnTo>
                <a:lnTo>
                  <a:pt x="380098" y="1187135"/>
                </a:lnTo>
                <a:lnTo>
                  <a:pt x="375986" y="1187450"/>
                </a:lnTo>
                <a:lnTo>
                  <a:pt x="372191" y="1187450"/>
                </a:lnTo>
                <a:lnTo>
                  <a:pt x="364599" y="1186820"/>
                </a:lnTo>
                <a:lnTo>
                  <a:pt x="357957" y="1185246"/>
                </a:lnTo>
                <a:lnTo>
                  <a:pt x="351631" y="1183042"/>
                </a:lnTo>
                <a:lnTo>
                  <a:pt x="345937" y="1180523"/>
                </a:lnTo>
                <a:lnTo>
                  <a:pt x="340244" y="1177374"/>
                </a:lnTo>
                <a:lnTo>
                  <a:pt x="335499" y="1174225"/>
                </a:lnTo>
                <a:lnTo>
                  <a:pt x="330122" y="1170761"/>
                </a:lnTo>
                <a:lnTo>
                  <a:pt x="328540" y="1169187"/>
                </a:lnTo>
                <a:lnTo>
                  <a:pt x="326959" y="1168557"/>
                </a:lnTo>
                <a:lnTo>
                  <a:pt x="325693" y="1168557"/>
                </a:lnTo>
                <a:lnTo>
                  <a:pt x="325061" y="1168872"/>
                </a:lnTo>
                <a:lnTo>
                  <a:pt x="324745" y="1170447"/>
                </a:lnTo>
                <a:lnTo>
                  <a:pt x="324112" y="1170761"/>
                </a:lnTo>
                <a:lnTo>
                  <a:pt x="323479" y="1171076"/>
                </a:lnTo>
                <a:lnTo>
                  <a:pt x="317469" y="1170761"/>
                </a:lnTo>
                <a:lnTo>
                  <a:pt x="313990" y="1170447"/>
                </a:lnTo>
                <a:lnTo>
                  <a:pt x="312409" y="1170132"/>
                </a:lnTo>
                <a:lnTo>
                  <a:pt x="311143" y="1164779"/>
                </a:lnTo>
                <a:lnTo>
                  <a:pt x="310511" y="1160685"/>
                </a:lnTo>
                <a:lnTo>
                  <a:pt x="309878" y="1155018"/>
                </a:lnTo>
                <a:lnTo>
                  <a:pt x="310511" y="1152184"/>
                </a:lnTo>
                <a:lnTo>
                  <a:pt x="310827" y="1150924"/>
                </a:lnTo>
                <a:lnTo>
                  <a:pt x="309562" y="1149350"/>
                </a:lnTo>
                <a:close/>
                <a:moveTo>
                  <a:pt x="178239" y="1149350"/>
                </a:moveTo>
                <a:lnTo>
                  <a:pt x="230188" y="1149350"/>
                </a:lnTo>
                <a:lnTo>
                  <a:pt x="229550" y="1150924"/>
                </a:lnTo>
                <a:lnTo>
                  <a:pt x="229869" y="1152184"/>
                </a:lnTo>
                <a:lnTo>
                  <a:pt x="229869" y="1155018"/>
                </a:lnTo>
                <a:lnTo>
                  <a:pt x="229550" y="1160685"/>
                </a:lnTo>
                <a:lnTo>
                  <a:pt x="229232" y="1164779"/>
                </a:lnTo>
                <a:lnTo>
                  <a:pt x="227957" y="1170132"/>
                </a:lnTo>
                <a:lnTo>
                  <a:pt x="225726" y="1170447"/>
                </a:lnTo>
                <a:lnTo>
                  <a:pt x="222858" y="1170761"/>
                </a:lnTo>
                <a:lnTo>
                  <a:pt x="216802" y="1171076"/>
                </a:lnTo>
                <a:lnTo>
                  <a:pt x="215846" y="1170761"/>
                </a:lnTo>
                <a:lnTo>
                  <a:pt x="215527" y="1170447"/>
                </a:lnTo>
                <a:lnTo>
                  <a:pt x="214890" y="1168872"/>
                </a:lnTo>
                <a:lnTo>
                  <a:pt x="214571" y="1168557"/>
                </a:lnTo>
                <a:lnTo>
                  <a:pt x="213296" y="1168557"/>
                </a:lnTo>
                <a:lnTo>
                  <a:pt x="211703" y="1169187"/>
                </a:lnTo>
                <a:lnTo>
                  <a:pt x="209472" y="1170761"/>
                </a:lnTo>
                <a:lnTo>
                  <a:pt x="204691" y="1174225"/>
                </a:lnTo>
                <a:lnTo>
                  <a:pt x="199273" y="1177374"/>
                </a:lnTo>
                <a:lnTo>
                  <a:pt x="194174" y="1180523"/>
                </a:lnTo>
                <a:lnTo>
                  <a:pt x="188119" y="1183042"/>
                </a:lnTo>
                <a:lnTo>
                  <a:pt x="182063" y="1185246"/>
                </a:lnTo>
                <a:lnTo>
                  <a:pt x="175371" y="1186820"/>
                </a:lnTo>
                <a:lnTo>
                  <a:pt x="167722" y="1187450"/>
                </a:lnTo>
                <a:lnTo>
                  <a:pt x="163579" y="1187450"/>
                </a:lnTo>
                <a:lnTo>
                  <a:pt x="159435" y="1187135"/>
                </a:lnTo>
                <a:lnTo>
                  <a:pt x="155930" y="1186820"/>
                </a:lnTo>
                <a:lnTo>
                  <a:pt x="153380" y="1186505"/>
                </a:lnTo>
                <a:lnTo>
                  <a:pt x="151149" y="1185561"/>
                </a:lnTo>
                <a:lnTo>
                  <a:pt x="149237" y="1184616"/>
                </a:lnTo>
                <a:lnTo>
                  <a:pt x="147643" y="1183671"/>
                </a:lnTo>
                <a:lnTo>
                  <a:pt x="147006" y="1182727"/>
                </a:lnTo>
                <a:lnTo>
                  <a:pt x="146050" y="1181467"/>
                </a:lnTo>
                <a:lnTo>
                  <a:pt x="146050" y="1180208"/>
                </a:lnTo>
                <a:lnTo>
                  <a:pt x="146050" y="1178633"/>
                </a:lnTo>
                <a:lnTo>
                  <a:pt x="146368" y="1177059"/>
                </a:lnTo>
                <a:lnTo>
                  <a:pt x="148281" y="1174225"/>
                </a:lnTo>
                <a:lnTo>
                  <a:pt x="151149" y="1170761"/>
                </a:lnTo>
                <a:lnTo>
                  <a:pt x="154017" y="1167298"/>
                </a:lnTo>
                <a:lnTo>
                  <a:pt x="157842" y="1164149"/>
                </a:lnTo>
                <a:lnTo>
                  <a:pt x="161985" y="1160685"/>
                </a:lnTo>
                <a:lnTo>
                  <a:pt x="169634" y="1155018"/>
                </a:lnTo>
                <a:lnTo>
                  <a:pt x="178239" y="1149350"/>
                </a:lnTo>
                <a:close/>
                <a:moveTo>
                  <a:pt x="1364001" y="1136650"/>
                </a:moveTo>
                <a:lnTo>
                  <a:pt x="1375444" y="1136650"/>
                </a:lnTo>
                <a:lnTo>
                  <a:pt x="1386888" y="1137285"/>
                </a:lnTo>
                <a:lnTo>
                  <a:pt x="1398332" y="1138872"/>
                </a:lnTo>
                <a:lnTo>
                  <a:pt x="1409457" y="1140777"/>
                </a:lnTo>
                <a:lnTo>
                  <a:pt x="1421219" y="1143000"/>
                </a:lnTo>
                <a:lnTo>
                  <a:pt x="1432663" y="1146175"/>
                </a:lnTo>
                <a:lnTo>
                  <a:pt x="1443788" y="1149032"/>
                </a:lnTo>
                <a:lnTo>
                  <a:pt x="1455232" y="1152842"/>
                </a:lnTo>
                <a:lnTo>
                  <a:pt x="1466040" y="1156652"/>
                </a:lnTo>
                <a:lnTo>
                  <a:pt x="1476848" y="1161097"/>
                </a:lnTo>
                <a:lnTo>
                  <a:pt x="1487338" y="1165542"/>
                </a:lnTo>
                <a:lnTo>
                  <a:pt x="1498146" y="1169987"/>
                </a:lnTo>
                <a:lnTo>
                  <a:pt x="1508318" y="1175067"/>
                </a:lnTo>
                <a:lnTo>
                  <a:pt x="1518490" y="1180147"/>
                </a:lnTo>
                <a:lnTo>
                  <a:pt x="1527709" y="1185545"/>
                </a:lnTo>
                <a:lnTo>
                  <a:pt x="1537245" y="1190942"/>
                </a:lnTo>
                <a:lnTo>
                  <a:pt x="1545828" y="1196022"/>
                </a:lnTo>
                <a:lnTo>
                  <a:pt x="1554410" y="1201420"/>
                </a:lnTo>
                <a:lnTo>
                  <a:pt x="1569987" y="1211897"/>
                </a:lnTo>
                <a:lnTo>
                  <a:pt x="1583020" y="1222057"/>
                </a:lnTo>
                <a:lnTo>
                  <a:pt x="1594463" y="1231265"/>
                </a:lnTo>
                <a:lnTo>
                  <a:pt x="1599231" y="1235710"/>
                </a:lnTo>
                <a:lnTo>
                  <a:pt x="1603046" y="1239837"/>
                </a:lnTo>
                <a:lnTo>
                  <a:pt x="1606543" y="1243330"/>
                </a:lnTo>
                <a:lnTo>
                  <a:pt x="1609086" y="1246822"/>
                </a:lnTo>
                <a:lnTo>
                  <a:pt x="1610993" y="1249997"/>
                </a:lnTo>
                <a:lnTo>
                  <a:pt x="1611947" y="1252220"/>
                </a:lnTo>
                <a:lnTo>
                  <a:pt x="1612582" y="1256347"/>
                </a:lnTo>
                <a:lnTo>
                  <a:pt x="1612900" y="1261427"/>
                </a:lnTo>
                <a:lnTo>
                  <a:pt x="1612900" y="1276985"/>
                </a:lnTo>
                <a:lnTo>
                  <a:pt x="1612582" y="1297305"/>
                </a:lnTo>
                <a:lnTo>
                  <a:pt x="1611311" y="1322387"/>
                </a:lnTo>
                <a:lnTo>
                  <a:pt x="1609404" y="1351280"/>
                </a:lnTo>
                <a:lnTo>
                  <a:pt x="1607178" y="1383347"/>
                </a:lnTo>
                <a:lnTo>
                  <a:pt x="1601774" y="1455102"/>
                </a:lnTo>
                <a:lnTo>
                  <a:pt x="1595099" y="1531937"/>
                </a:lnTo>
                <a:lnTo>
                  <a:pt x="1588106" y="1608772"/>
                </a:lnTo>
                <a:lnTo>
                  <a:pt x="1580159" y="1680845"/>
                </a:lnTo>
                <a:lnTo>
                  <a:pt x="1576344" y="1713230"/>
                </a:lnTo>
                <a:lnTo>
                  <a:pt x="1572847" y="1742122"/>
                </a:lnTo>
                <a:lnTo>
                  <a:pt x="1568397" y="1774825"/>
                </a:lnTo>
                <a:lnTo>
                  <a:pt x="1566172" y="1787842"/>
                </a:lnTo>
                <a:lnTo>
                  <a:pt x="1564265" y="1798955"/>
                </a:lnTo>
                <a:lnTo>
                  <a:pt x="1551232" y="1804035"/>
                </a:lnTo>
                <a:lnTo>
                  <a:pt x="1539152" y="1808162"/>
                </a:lnTo>
                <a:lnTo>
                  <a:pt x="1527073" y="1811655"/>
                </a:lnTo>
                <a:lnTo>
                  <a:pt x="1515947" y="1813877"/>
                </a:lnTo>
                <a:lnTo>
                  <a:pt x="1505775" y="1815465"/>
                </a:lnTo>
                <a:lnTo>
                  <a:pt x="1501325" y="1815782"/>
                </a:lnTo>
                <a:lnTo>
                  <a:pt x="1496874" y="1815782"/>
                </a:lnTo>
                <a:lnTo>
                  <a:pt x="1492742" y="1815782"/>
                </a:lnTo>
                <a:lnTo>
                  <a:pt x="1488609" y="1814830"/>
                </a:lnTo>
                <a:lnTo>
                  <a:pt x="1485113" y="1814195"/>
                </a:lnTo>
                <a:lnTo>
                  <a:pt x="1481934" y="1813242"/>
                </a:lnTo>
                <a:lnTo>
                  <a:pt x="1482888" y="1798955"/>
                </a:lnTo>
                <a:lnTo>
                  <a:pt x="1484159" y="1778952"/>
                </a:lnTo>
                <a:lnTo>
                  <a:pt x="1486384" y="1724025"/>
                </a:lnTo>
                <a:lnTo>
                  <a:pt x="1487338" y="1671637"/>
                </a:lnTo>
                <a:lnTo>
                  <a:pt x="1488927" y="1614487"/>
                </a:lnTo>
                <a:lnTo>
                  <a:pt x="1489881" y="1556067"/>
                </a:lnTo>
                <a:lnTo>
                  <a:pt x="1490199" y="1498600"/>
                </a:lnTo>
                <a:lnTo>
                  <a:pt x="1473033" y="1530667"/>
                </a:lnTo>
                <a:lnTo>
                  <a:pt x="1462543" y="1524952"/>
                </a:lnTo>
                <a:lnTo>
                  <a:pt x="1490199" y="1472882"/>
                </a:lnTo>
                <a:lnTo>
                  <a:pt x="1489881" y="1423035"/>
                </a:lnTo>
                <a:lnTo>
                  <a:pt x="1489245" y="1402080"/>
                </a:lnTo>
                <a:lnTo>
                  <a:pt x="1488609" y="1384300"/>
                </a:lnTo>
                <a:lnTo>
                  <a:pt x="1487974" y="1370012"/>
                </a:lnTo>
                <a:lnTo>
                  <a:pt x="1486702" y="1360170"/>
                </a:lnTo>
                <a:lnTo>
                  <a:pt x="1486066" y="1356677"/>
                </a:lnTo>
                <a:lnTo>
                  <a:pt x="1485113" y="1354455"/>
                </a:lnTo>
                <a:lnTo>
                  <a:pt x="1484477" y="1353502"/>
                </a:lnTo>
                <a:lnTo>
                  <a:pt x="1484159" y="1353502"/>
                </a:lnTo>
                <a:lnTo>
                  <a:pt x="1483841" y="1354137"/>
                </a:lnTo>
                <a:lnTo>
                  <a:pt x="1477166" y="1362392"/>
                </a:lnTo>
                <a:lnTo>
                  <a:pt x="1470808" y="1371282"/>
                </a:lnTo>
                <a:lnTo>
                  <a:pt x="1469537" y="1373505"/>
                </a:lnTo>
                <a:lnTo>
                  <a:pt x="1449192" y="1674812"/>
                </a:lnTo>
                <a:lnTo>
                  <a:pt x="1443788" y="1731962"/>
                </a:lnTo>
                <a:lnTo>
                  <a:pt x="1437431" y="1803400"/>
                </a:lnTo>
                <a:lnTo>
                  <a:pt x="1434252" y="1830705"/>
                </a:lnTo>
                <a:lnTo>
                  <a:pt x="1433934" y="1834515"/>
                </a:lnTo>
                <a:lnTo>
                  <a:pt x="1431709" y="1841817"/>
                </a:lnTo>
                <a:lnTo>
                  <a:pt x="1429166" y="1848485"/>
                </a:lnTo>
                <a:lnTo>
                  <a:pt x="1426623" y="1855152"/>
                </a:lnTo>
                <a:lnTo>
                  <a:pt x="1423126" y="1861820"/>
                </a:lnTo>
                <a:lnTo>
                  <a:pt x="1419630" y="1868805"/>
                </a:lnTo>
                <a:lnTo>
                  <a:pt x="1415815" y="1875155"/>
                </a:lnTo>
                <a:lnTo>
                  <a:pt x="1411683" y="1881822"/>
                </a:lnTo>
                <a:lnTo>
                  <a:pt x="1407232" y="1888172"/>
                </a:lnTo>
                <a:lnTo>
                  <a:pt x="1400557" y="1978660"/>
                </a:lnTo>
                <a:lnTo>
                  <a:pt x="1376398" y="2298382"/>
                </a:lnTo>
                <a:lnTo>
                  <a:pt x="1388795" y="2301557"/>
                </a:lnTo>
                <a:lnTo>
                  <a:pt x="1400875" y="2305050"/>
                </a:lnTo>
                <a:lnTo>
                  <a:pt x="1412954" y="2308225"/>
                </a:lnTo>
                <a:lnTo>
                  <a:pt x="1424080" y="2312035"/>
                </a:lnTo>
                <a:lnTo>
                  <a:pt x="1435524" y="2315845"/>
                </a:lnTo>
                <a:lnTo>
                  <a:pt x="1446014" y="2319972"/>
                </a:lnTo>
                <a:lnTo>
                  <a:pt x="1456504" y="2324100"/>
                </a:lnTo>
                <a:lnTo>
                  <a:pt x="1466358" y="2328545"/>
                </a:lnTo>
                <a:lnTo>
                  <a:pt x="1529298" y="2288857"/>
                </a:lnTo>
                <a:lnTo>
                  <a:pt x="1535656" y="2299017"/>
                </a:lnTo>
                <a:lnTo>
                  <a:pt x="1479073" y="2334895"/>
                </a:lnTo>
                <a:lnTo>
                  <a:pt x="1489881" y="2340610"/>
                </a:lnTo>
                <a:lnTo>
                  <a:pt x="1499417" y="2346325"/>
                </a:lnTo>
                <a:lnTo>
                  <a:pt x="1508954" y="2352675"/>
                </a:lnTo>
                <a:lnTo>
                  <a:pt x="1517536" y="2358707"/>
                </a:lnTo>
                <a:lnTo>
                  <a:pt x="1525483" y="2365057"/>
                </a:lnTo>
                <a:lnTo>
                  <a:pt x="1533112" y="2371725"/>
                </a:lnTo>
                <a:lnTo>
                  <a:pt x="1539788" y="2378710"/>
                </a:lnTo>
                <a:lnTo>
                  <a:pt x="1546146" y="2385695"/>
                </a:lnTo>
                <a:lnTo>
                  <a:pt x="1551867" y="2392997"/>
                </a:lnTo>
                <a:lnTo>
                  <a:pt x="1556636" y="2400300"/>
                </a:lnTo>
                <a:lnTo>
                  <a:pt x="1560768" y="2407920"/>
                </a:lnTo>
                <a:lnTo>
                  <a:pt x="1564265" y="2415857"/>
                </a:lnTo>
                <a:lnTo>
                  <a:pt x="1566808" y="2423477"/>
                </a:lnTo>
                <a:lnTo>
                  <a:pt x="1568715" y="2431732"/>
                </a:lnTo>
                <a:lnTo>
                  <a:pt x="1569987" y="2439670"/>
                </a:lnTo>
                <a:lnTo>
                  <a:pt x="1570304" y="2447925"/>
                </a:lnTo>
                <a:lnTo>
                  <a:pt x="1569987" y="2455545"/>
                </a:lnTo>
                <a:lnTo>
                  <a:pt x="1569033" y="2463165"/>
                </a:lnTo>
                <a:lnTo>
                  <a:pt x="1567126" y="2470785"/>
                </a:lnTo>
                <a:lnTo>
                  <a:pt x="1564900" y="2477770"/>
                </a:lnTo>
                <a:lnTo>
                  <a:pt x="1562040" y="2485390"/>
                </a:lnTo>
                <a:lnTo>
                  <a:pt x="1558225" y="2492057"/>
                </a:lnTo>
                <a:lnTo>
                  <a:pt x="1554093" y="2499360"/>
                </a:lnTo>
                <a:lnTo>
                  <a:pt x="1549324" y="2506027"/>
                </a:lnTo>
                <a:lnTo>
                  <a:pt x="1543920" y="2512695"/>
                </a:lnTo>
                <a:lnTo>
                  <a:pt x="1537881" y="2519362"/>
                </a:lnTo>
                <a:lnTo>
                  <a:pt x="1531523" y="2525712"/>
                </a:lnTo>
                <a:lnTo>
                  <a:pt x="1524212" y="2531745"/>
                </a:lnTo>
                <a:lnTo>
                  <a:pt x="1516901" y="2537778"/>
                </a:lnTo>
                <a:lnTo>
                  <a:pt x="1508636" y="2543810"/>
                </a:lnTo>
                <a:lnTo>
                  <a:pt x="1500053" y="2549208"/>
                </a:lnTo>
                <a:lnTo>
                  <a:pt x="1490517" y="2554923"/>
                </a:lnTo>
                <a:lnTo>
                  <a:pt x="1480980" y="2560320"/>
                </a:lnTo>
                <a:lnTo>
                  <a:pt x="1470808" y="2565083"/>
                </a:lnTo>
                <a:lnTo>
                  <a:pt x="1460318" y="2569845"/>
                </a:lnTo>
                <a:lnTo>
                  <a:pt x="1449192" y="2574608"/>
                </a:lnTo>
                <a:lnTo>
                  <a:pt x="1437749" y="2579053"/>
                </a:lnTo>
                <a:lnTo>
                  <a:pt x="1425669" y="2583180"/>
                </a:lnTo>
                <a:lnTo>
                  <a:pt x="1413272" y="2587308"/>
                </a:lnTo>
                <a:lnTo>
                  <a:pt x="1400557" y="2591118"/>
                </a:lnTo>
                <a:lnTo>
                  <a:pt x="1387206" y="2594293"/>
                </a:lnTo>
                <a:lnTo>
                  <a:pt x="1373855" y="2597785"/>
                </a:lnTo>
                <a:lnTo>
                  <a:pt x="1360186" y="2600960"/>
                </a:lnTo>
                <a:lnTo>
                  <a:pt x="1345882" y="2603500"/>
                </a:lnTo>
                <a:lnTo>
                  <a:pt x="1331259" y="2606040"/>
                </a:lnTo>
                <a:lnTo>
                  <a:pt x="1316319" y="2608263"/>
                </a:lnTo>
                <a:lnTo>
                  <a:pt x="1301061" y="2610168"/>
                </a:lnTo>
                <a:lnTo>
                  <a:pt x="1285802" y="2612073"/>
                </a:lnTo>
                <a:lnTo>
                  <a:pt x="1381166" y="2755265"/>
                </a:lnTo>
                <a:lnTo>
                  <a:pt x="1370994" y="2762250"/>
                </a:lnTo>
                <a:lnTo>
                  <a:pt x="1271816" y="2613343"/>
                </a:lnTo>
                <a:lnTo>
                  <a:pt x="1254968" y="2614613"/>
                </a:lnTo>
                <a:lnTo>
                  <a:pt x="1237167" y="2615565"/>
                </a:lnTo>
                <a:lnTo>
                  <a:pt x="1219366" y="2615883"/>
                </a:lnTo>
                <a:lnTo>
                  <a:pt x="1201246" y="2616200"/>
                </a:lnTo>
                <a:lnTo>
                  <a:pt x="1181856" y="2615883"/>
                </a:lnTo>
                <a:lnTo>
                  <a:pt x="1162465" y="2615565"/>
                </a:lnTo>
                <a:lnTo>
                  <a:pt x="1143710" y="2614295"/>
                </a:lnTo>
                <a:lnTo>
                  <a:pt x="1124955" y="2612708"/>
                </a:lnTo>
                <a:lnTo>
                  <a:pt x="1106836" y="2611120"/>
                </a:lnTo>
                <a:lnTo>
                  <a:pt x="1089035" y="2609215"/>
                </a:lnTo>
                <a:lnTo>
                  <a:pt x="1071870" y="2606358"/>
                </a:lnTo>
                <a:lnTo>
                  <a:pt x="1055022" y="2603500"/>
                </a:lnTo>
                <a:lnTo>
                  <a:pt x="1038492" y="2600008"/>
                </a:lnTo>
                <a:lnTo>
                  <a:pt x="1022598" y="2596833"/>
                </a:lnTo>
                <a:lnTo>
                  <a:pt x="1007022" y="2592705"/>
                </a:lnTo>
                <a:lnTo>
                  <a:pt x="992082" y="2588260"/>
                </a:lnTo>
                <a:lnTo>
                  <a:pt x="977777" y="2583498"/>
                </a:lnTo>
                <a:lnTo>
                  <a:pt x="963791" y="2578735"/>
                </a:lnTo>
                <a:lnTo>
                  <a:pt x="950757" y="2573338"/>
                </a:lnTo>
                <a:lnTo>
                  <a:pt x="937724" y="2568258"/>
                </a:lnTo>
                <a:lnTo>
                  <a:pt x="925645" y="2562225"/>
                </a:lnTo>
                <a:lnTo>
                  <a:pt x="914519" y="2556193"/>
                </a:lnTo>
                <a:lnTo>
                  <a:pt x="903711" y="2550160"/>
                </a:lnTo>
                <a:lnTo>
                  <a:pt x="893857" y="2543175"/>
                </a:lnTo>
                <a:lnTo>
                  <a:pt x="884321" y="2536508"/>
                </a:lnTo>
                <a:lnTo>
                  <a:pt x="875738" y="2529523"/>
                </a:lnTo>
                <a:lnTo>
                  <a:pt x="867473" y="2522220"/>
                </a:lnTo>
                <a:lnTo>
                  <a:pt x="860162" y="2514600"/>
                </a:lnTo>
                <a:lnTo>
                  <a:pt x="853804" y="2506662"/>
                </a:lnTo>
                <a:lnTo>
                  <a:pt x="848400" y="2499042"/>
                </a:lnTo>
                <a:lnTo>
                  <a:pt x="843632" y="2491105"/>
                </a:lnTo>
                <a:lnTo>
                  <a:pt x="839500" y="2482850"/>
                </a:lnTo>
                <a:lnTo>
                  <a:pt x="836639" y="2473960"/>
                </a:lnTo>
                <a:lnTo>
                  <a:pt x="834414" y="2465387"/>
                </a:lnTo>
                <a:lnTo>
                  <a:pt x="833460" y="2461260"/>
                </a:lnTo>
                <a:lnTo>
                  <a:pt x="832824" y="2456815"/>
                </a:lnTo>
                <a:lnTo>
                  <a:pt x="832506" y="2452370"/>
                </a:lnTo>
                <a:lnTo>
                  <a:pt x="832506" y="2447925"/>
                </a:lnTo>
                <a:lnTo>
                  <a:pt x="832824" y="2440305"/>
                </a:lnTo>
                <a:lnTo>
                  <a:pt x="833460" y="2432685"/>
                </a:lnTo>
                <a:lnTo>
                  <a:pt x="835367" y="2425700"/>
                </a:lnTo>
                <a:lnTo>
                  <a:pt x="837592" y="2418397"/>
                </a:lnTo>
                <a:lnTo>
                  <a:pt x="840453" y="2411412"/>
                </a:lnTo>
                <a:lnTo>
                  <a:pt x="844268" y="2404110"/>
                </a:lnTo>
                <a:lnTo>
                  <a:pt x="847765" y="2397442"/>
                </a:lnTo>
                <a:lnTo>
                  <a:pt x="852851" y="2390775"/>
                </a:lnTo>
                <a:lnTo>
                  <a:pt x="857937" y="2384107"/>
                </a:lnTo>
                <a:lnTo>
                  <a:pt x="863659" y="2377757"/>
                </a:lnTo>
                <a:lnTo>
                  <a:pt x="870016" y="2371407"/>
                </a:lnTo>
                <a:lnTo>
                  <a:pt x="877009" y="2365375"/>
                </a:lnTo>
                <a:lnTo>
                  <a:pt x="884321" y="2359342"/>
                </a:lnTo>
                <a:lnTo>
                  <a:pt x="892268" y="2353945"/>
                </a:lnTo>
                <a:lnTo>
                  <a:pt x="900533" y="2348230"/>
                </a:lnTo>
                <a:lnTo>
                  <a:pt x="909115" y="2342515"/>
                </a:lnTo>
                <a:lnTo>
                  <a:pt x="921513" y="2335847"/>
                </a:lnTo>
                <a:lnTo>
                  <a:pt x="934546" y="2329497"/>
                </a:lnTo>
                <a:lnTo>
                  <a:pt x="947897" y="2323465"/>
                </a:lnTo>
                <a:lnTo>
                  <a:pt x="962201" y="2317750"/>
                </a:lnTo>
                <a:lnTo>
                  <a:pt x="957751" y="2310765"/>
                </a:lnTo>
                <a:lnTo>
                  <a:pt x="915791" y="2248217"/>
                </a:lnTo>
                <a:lnTo>
                  <a:pt x="925645" y="2241232"/>
                </a:lnTo>
                <a:lnTo>
                  <a:pt x="969194" y="2306002"/>
                </a:lnTo>
                <a:lnTo>
                  <a:pt x="974281" y="2313622"/>
                </a:lnTo>
                <a:lnTo>
                  <a:pt x="984453" y="2310130"/>
                </a:lnTo>
                <a:lnTo>
                  <a:pt x="994625" y="2306637"/>
                </a:lnTo>
                <a:lnTo>
                  <a:pt x="1005115" y="2303780"/>
                </a:lnTo>
                <a:lnTo>
                  <a:pt x="1016241" y="2300922"/>
                </a:lnTo>
                <a:lnTo>
                  <a:pt x="1035949" y="2296160"/>
                </a:lnTo>
                <a:lnTo>
                  <a:pt x="1004797" y="1881505"/>
                </a:lnTo>
                <a:lnTo>
                  <a:pt x="998439" y="1871980"/>
                </a:lnTo>
                <a:lnTo>
                  <a:pt x="992718" y="1862455"/>
                </a:lnTo>
                <a:lnTo>
                  <a:pt x="988903" y="1856105"/>
                </a:lnTo>
                <a:lnTo>
                  <a:pt x="985724" y="1849120"/>
                </a:lnTo>
                <a:lnTo>
                  <a:pt x="982545" y="1842135"/>
                </a:lnTo>
                <a:lnTo>
                  <a:pt x="980002" y="1835150"/>
                </a:lnTo>
                <a:lnTo>
                  <a:pt x="979685" y="1830705"/>
                </a:lnTo>
                <a:lnTo>
                  <a:pt x="976506" y="1798955"/>
                </a:lnTo>
                <a:lnTo>
                  <a:pt x="968559" y="1715452"/>
                </a:lnTo>
                <a:lnTo>
                  <a:pt x="963791" y="1658620"/>
                </a:lnTo>
                <a:lnTo>
                  <a:pt x="958704" y="1594485"/>
                </a:lnTo>
                <a:lnTo>
                  <a:pt x="943128" y="1365567"/>
                </a:lnTo>
                <a:lnTo>
                  <a:pt x="939950" y="1363027"/>
                </a:lnTo>
                <a:lnTo>
                  <a:pt x="937089" y="1360487"/>
                </a:lnTo>
                <a:lnTo>
                  <a:pt x="930731" y="1354137"/>
                </a:lnTo>
                <a:lnTo>
                  <a:pt x="930413" y="1353502"/>
                </a:lnTo>
                <a:lnTo>
                  <a:pt x="930095" y="1354137"/>
                </a:lnTo>
                <a:lnTo>
                  <a:pt x="929460" y="1355725"/>
                </a:lnTo>
                <a:lnTo>
                  <a:pt x="928824" y="1358900"/>
                </a:lnTo>
                <a:lnTo>
                  <a:pt x="928506" y="1363345"/>
                </a:lnTo>
                <a:lnTo>
                  <a:pt x="928188" y="1376997"/>
                </a:lnTo>
                <a:lnTo>
                  <a:pt x="928188" y="1395095"/>
                </a:lnTo>
                <a:lnTo>
                  <a:pt x="928506" y="1417320"/>
                </a:lnTo>
                <a:lnTo>
                  <a:pt x="928824" y="1442720"/>
                </a:lnTo>
                <a:lnTo>
                  <a:pt x="930731" y="1502092"/>
                </a:lnTo>
                <a:lnTo>
                  <a:pt x="933274" y="1568450"/>
                </a:lnTo>
                <a:lnTo>
                  <a:pt x="936453" y="1636077"/>
                </a:lnTo>
                <a:lnTo>
                  <a:pt x="939632" y="1699895"/>
                </a:lnTo>
                <a:lnTo>
                  <a:pt x="942811" y="1755140"/>
                </a:lnTo>
                <a:lnTo>
                  <a:pt x="945036" y="1791652"/>
                </a:lnTo>
                <a:lnTo>
                  <a:pt x="946943" y="1815465"/>
                </a:lnTo>
                <a:lnTo>
                  <a:pt x="938996" y="1815782"/>
                </a:lnTo>
                <a:lnTo>
                  <a:pt x="929142" y="1815782"/>
                </a:lnTo>
                <a:lnTo>
                  <a:pt x="918016" y="1815782"/>
                </a:lnTo>
                <a:lnTo>
                  <a:pt x="904983" y="1814512"/>
                </a:lnTo>
                <a:lnTo>
                  <a:pt x="898625" y="1813877"/>
                </a:lnTo>
                <a:lnTo>
                  <a:pt x="891950" y="1812607"/>
                </a:lnTo>
                <a:lnTo>
                  <a:pt x="884639" y="1811337"/>
                </a:lnTo>
                <a:lnTo>
                  <a:pt x="877963" y="1809115"/>
                </a:lnTo>
                <a:lnTo>
                  <a:pt x="870970" y="1806575"/>
                </a:lnTo>
                <a:lnTo>
                  <a:pt x="863659" y="1804035"/>
                </a:lnTo>
                <a:lnTo>
                  <a:pt x="856983" y="1800542"/>
                </a:lnTo>
                <a:lnTo>
                  <a:pt x="849990" y="1797050"/>
                </a:lnTo>
                <a:lnTo>
                  <a:pt x="847765" y="1783397"/>
                </a:lnTo>
                <a:lnTo>
                  <a:pt x="845222" y="1766887"/>
                </a:lnTo>
                <a:lnTo>
                  <a:pt x="842996" y="1747520"/>
                </a:lnTo>
                <a:lnTo>
                  <a:pt x="840453" y="1725930"/>
                </a:lnTo>
                <a:lnTo>
                  <a:pt x="837592" y="1697672"/>
                </a:lnTo>
                <a:lnTo>
                  <a:pt x="834732" y="1666875"/>
                </a:lnTo>
                <a:lnTo>
                  <a:pt x="829010" y="1599565"/>
                </a:lnTo>
                <a:lnTo>
                  <a:pt x="824242" y="1529080"/>
                </a:lnTo>
                <a:lnTo>
                  <a:pt x="820109" y="1460182"/>
                </a:lnTo>
                <a:lnTo>
                  <a:pt x="816612" y="1395730"/>
                </a:lnTo>
                <a:lnTo>
                  <a:pt x="815659" y="1367155"/>
                </a:lnTo>
                <a:lnTo>
                  <a:pt x="814705" y="1341120"/>
                </a:lnTo>
                <a:lnTo>
                  <a:pt x="814387" y="1318895"/>
                </a:lnTo>
                <a:lnTo>
                  <a:pt x="814387" y="1300480"/>
                </a:lnTo>
                <a:lnTo>
                  <a:pt x="814705" y="1286827"/>
                </a:lnTo>
                <a:lnTo>
                  <a:pt x="815023" y="1281747"/>
                </a:lnTo>
                <a:lnTo>
                  <a:pt x="815659" y="1277937"/>
                </a:lnTo>
                <a:lnTo>
                  <a:pt x="816295" y="1270635"/>
                </a:lnTo>
                <a:lnTo>
                  <a:pt x="818202" y="1263332"/>
                </a:lnTo>
                <a:lnTo>
                  <a:pt x="820427" y="1256347"/>
                </a:lnTo>
                <a:lnTo>
                  <a:pt x="823288" y="1249362"/>
                </a:lnTo>
                <a:lnTo>
                  <a:pt x="827102" y="1242695"/>
                </a:lnTo>
                <a:lnTo>
                  <a:pt x="831553" y="1236345"/>
                </a:lnTo>
                <a:lnTo>
                  <a:pt x="836957" y="1229995"/>
                </a:lnTo>
                <a:lnTo>
                  <a:pt x="842679" y="1223962"/>
                </a:lnTo>
                <a:lnTo>
                  <a:pt x="849036" y="1218247"/>
                </a:lnTo>
                <a:lnTo>
                  <a:pt x="856029" y="1212532"/>
                </a:lnTo>
                <a:lnTo>
                  <a:pt x="863659" y="1207452"/>
                </a:lnTo>
                <a:lnTo>
                  <a:pt x="871606" y="1202055"/>
                </a:lnTo>
                <a:lnTo>
                  <a:pt x="879870" y="1197292"/>
                </a:lnTo>
                <a:lnTo>
                  <a:pt x="888771" y="1192847"/>
                </a:lnTo>
                <a:lnTo>
                  <a:pt x="897990" y="1188085"/>
                </a:lnTo>
                <a:lnTo>
                  <a:pt x="907844" y="1183640"/>
                </a:lnTo>
                <a:lnTo>
                  <a:pt x="917380" y="1179512"/>
                </a:lnTo>
                <a:lnTo>
                  <a:pt x="928188" y="1175385"/>
                </a:lnTo>
                <a:lnTo>
                  <a:pt x="938360" y="1171575"/>
                </a:lnTo>
                <a:lnTo>
                  <a:pt x="949168" y="1168400"/>
                </a:lnTo>
                <a:lnTo>
                  <a:pt x="971420" y="1161415"/>
                </a:lnTo>
                <a:lnTo>
                  <a:pt x="993989" y="1155382"/>
                </a:lnTo>
                <a:lnTo>
                  <a:pt x="1016876" y="1150302"/>
                </a:lnTo>
                <a:lnTo>
                  <a:pt x="1040399" y="1145540"/>
                </a:lnTo>
                <a:lnTo>
                  <a:pt x="1063287" y="1141412"/>
                </a:lnTo>
                <a:lnTo>
                  <a:pt x="1085856" y="1138237"/>
                </a:lnTo>
                <a:lnTo>
                  <a:pt x="1090942" y="1137920"/>
                </a:lnTo>
                <a:lnTo>
                  <a:pt x="1096346" y="1138237"/>
                </a:lnTo>
                <a:lnTo>
                  <a:pt x="1169776" y="1409700"/>
                </a:lnTo>
                <a:lnTo>
                  <a:pt x="1171366" y="1398587"/>
                </a:lnTo>
                <a:lnTo>
                  <a:pt x="1196796" y="1212532"/>
                </a:lnTo>
                <a:lnTo>
                  <a:pt x="1189803" y="1194117"/>
                </a:lnTo>
                <a:lnTo>
                  <a:pt x="1203472" y="1169670"/>
                </a:lnTo>
                <a:lnTo>
                  <a:pt x="1235895" y="1169670"/>
                </a:lnTo>
                <a:lnTo>
                  <a:pt x="1249246" y="1194117"/>
                </a:lnTo>
                <a:lnTo>
                  <a:pt x="1242889" y="1216025"/>
                </a:lnTo>
                <a:lnTo>
                  <a:pt x="1265776" y="1412557"/>
                </a:lnTo>
                <a:lnTo>
                  <a:pt x="1325855" y="1146810"/>
                </a:lnTo>
                <a:lnTo>
                  <a:pt x="1332849" y="1143317"/>
                </a:lnTo>
                <a:lnTo>
                  <a:pt x="1337935" y="1141095"/>
                </a:lnTo>
                <a:lnTo>
                  <a:pt x="1341113" y="1139190"/>
                </a:lnTo>
                <a:lnTo>
                  <a:pt x="1341749" y="1138555"/>
                </a:lnTo>
                <a:lnTo>
                  <a:pt x="1341749" y="1138237"/>
                </a:lnTo>
                <a:lnTo>
                  <a:pt x="1352557" y="1136967"/>
                </a:lnTo>
                <a:lnTo>
                  <a:pt x="1364001" y="1136650"/>
                </a:lnTo>
                <a:close/>
                <a:moveTo>
                  <a:pt x="276860" y="1112205"/>
                </a:moveTo>
                <a:lnTo>
                  <a:pt x="257810" y="1112523"/>
                </a:lnTo>
                <a:lnTo>
                  <a:pt x="239395" y="1114113"/>
                </a:lnTo>
                <a:lnTo>
                  <a:pt x="236537" y="1138913"/>
                </a:lnTo>
                <a:lnTo>
                  <a:pt x="176212" y="1139866"/>
                </a:lnTo>
                <a:lnTo>
                  <a:pt x="175260" y="1124923"/>
                </a:lnTo>
                <a:lnTo>
                  <a:pt x="166687" y="1127784"/>
                </a:lnTo>
                <a:lnTo>
                  <a:pt x="158432" y="1130328"/>
                </a:lnTo>
                <a:lnTo>
                  <a:pt x="151130" y="1132872"/>
                </a:lnTo>
                <a:lnTo>
                  <a:pt x="143827" y="1136051"/>
                </a:lnTo>
                <a:lnTo>
                  <a:pt x="137160" y="1138913"/>
                </a:lnTo>
                <a:lnTo>
                  <a:pt x="130810" y="1142410"/>
                </a:lnTo>
                <a:lnTo>
                  <a:pt x="125095" y="1145271"/>
                </a:lnTo>
                <a:lnTo>
                  <a:pt x="119697" y="1148769"/>
                </a:lnTo>
                <a:lnTo>
                  <a:pt x="115252" y="1152584"/>
                </a:lnTo>
                <a:lnTo>
                  <a:pt x="111125" y="1155763"/>
                </a:lnTo>
                <a:lnTo>
                  <a:pt x="107315" y="1159261"/>
                </a:lnTo>
                <a:lnTo>
                  <a:pt x="104457" y="1163076"/>
                </a:lnTo>
                <a:lnTo>
                  <a:pt x="102235" y="1166891"/>
                </a:lnTo>
                <a:lnTo>
                  <a:pt x="100647" y="1170071"/>
                </a:lnTo>
                <a:lnTo>
                  <a:pt x="99377" y="1173886"/>
                </a:lnTo>
                <a:lnTo>
                  <a:pt x="99060" y="1177384"/>
                </a:lnTo>
                <a:lnTo>
                  <a:pt x="99377" y="1180245"/>
                </a:lnTo>
                <a:lnTo>
                  <a:pt x="100330" y="1183425"/>
                </a:lnTo>
                <a:lnTo>
                  <a:pt x="101282" y="1186286"/>
                </a:lnTo>
                <a:lnTo>
                  <a:pt x="102870" y="1189148"/>
                </a:lnTo>
                <a:lnTo>
                  <a:pt x="104775" y="1192009"/>
                </a:lnTo>
                <a:lnTo>
                  <a:pt x="106997" y="1195188"/>
                </a:lnTo>
                <a:lnTo>
                  <a:pt x="109537" y="1197732"/>
                </a:lnTo>
                <a:lnTo>
                  <a:pt x="112712" y="1200593"/>
                </a:lnTo>
                <a:lnTo>
                  <a:pt x="116205" y="1203455"/>
                </a:lnTo>
                <a:lnTo>
                  <a:pt x="119697" y="1206316"/>
                </a:lnTo>
                <a:lnTo>
                  <a:pt x="124460" y="1208860"/>
                </a:lnTo>
                <a:lnTo>
                  <a:pt x="128905" y="1211721"/>
                </a:lnTo>
                <a:lnTo>
                  <a:pt x="138747" y="1216809"/>
                </a:lnTo>
                <a:lnTo>
                  <a:pt x="149860" y="1221896"/>
                </a:lnTo>
                <a:lnTo>
                  <a:pt x="162242" y="1226347"/>
                </a:lnTo>
                <a:lnTo>
                  <a:pt x="175895" y="1230162"/>
                </a:lnTo>
                <a:lnTo>
                  <a:pt x="190500" y="1233977"/>
                </a:lnTo>
                <a:lnTo>
                  <a:pt x="206375" y="1236839"/>
                </a:lnTo>
                <a:lnTo>
                  <a:pt x="222885" y="1239383"/>
                </a:lnTo>
                <a:lnTo>
                  <a:pt x="240030" y="1241290"/>
                </a:lnTo>
                <a:lnTo>
                  <a:pt x="258127" y="1242562"/>
                </a:lnTo>
                <a:lnTo>
                  <a:pt x="276860" y="1242880"/>
                </a:lnTo>
                <a:lnTo>
                  <a:pt x="295910" y="1242562"/>
                </a:lnTo>
                <a:lnTo>
                  <a:pt x="313690" y="1241290"/>
                </a:lnTo>
                <a:lnTo>
                  <a:pt x="331153" y="1239383"/>
                </a:lnTo>
                <a:lnTo>
                  <a:pt x="347663" y="1236839"/>
                </a:lnTo>
                <a:lnTo>
                  <a:pt x="363220" y="1233977"/>
                </a:lnTo>
                <a:lnTo>
                  <a:pt x="377825" y="1230162"/>
                </a:lnTo>
                <a:lnTo>
                  <a:pt x="391160" y="1226347"/>
                </a:lnTo>
                <a:lnTo>
                  <a:pt x="403860" y="1221896"/>
                </a:lnTo>
                <a:lnTo>
                  <a:pt x="414973" y="1216809"/>
                </a:lnTo>
                <a:lnTo>
                  <a:pt x="425133" y="1211721"/>
                </a:lnTo>
                <a:lnTo>
                  <a:pt x="429578" y="1208860"/>
                </a:lnTo>
                <a:lnTo>
                  <a:pt x="433705" y="1206316"/>
                </a:lnTo>
                <a:lnTo>
                  <a:pt x="437515" y="1203455"/>
                </a:lnTo>
                <a:lnTo>
                  <a:pt x="441008" y="1200593"/>
                </a:lnTo>
                <a:lnTo>
                  <a:pt x="444183" y="1197732"/>
                </a:lnTo>
                <a:lnTo>
                  <a:pt x="447040" y="1195188"/>
                </a:lnTo>
                <a:lnTo>
                  <a:pt x="449263" y="1192009"/>
                </a:lnTo>
                <a:lnTo>
                  <a:pt x="451168" y="1189148"/>
                </a:lnTo>
                <a:lnTo>
                  <a:pt x="452438" y="1186286"/>
                </a:lnTo>
                <a:lnTo>
                  <a:pt x="453708" y="1183425"/>
                </a:lnTo>
                <a:lnTo>
                  <a:pt x="454343" y="1180245"/>
                </a:lnTo>
                <a:lnTo>
                  <a:pt x="454343" y="1177384"/>
                </a:lnTo>
                <a:lnTo>
                  <a:pt x="454025" y="1173568"/>
                </a:lnTo>
                <a:lnTo>
                  <a:pt x="453073" y="1169435"/>
                </a:lnTo>
                <a:lnTo>
                  <a:pt x="450850" y="1165620"/>
                </a:lnTo>
                <a:lnTo>
                  <a:pt x="447993" y="1161486"/>
                </a:lnTo>
                <a:lnTo>
                  <a:pt x="444183" y="1157671"/>
                </a:lnTo>
                <a:lnTo>
                  <a:pt x="440055" y="1153538"/>
                </a:lnTo>
                <a:lnTo>
                  <a:pt x="435293" y="1149723"/>
                </a:lnTo>
                <a:lnTo>
                  <a:pt x="429578" y="1146225"/>
                </a:lnTo>
                <a:lnTo>
                  <a:pt x="423228" y="1142728"/>
                </a:lnTo>
                <a:lnTo>
                  <a:pt x="416560" y="1138913"/>
                </a:lnTo>
                <a:lnTo>
                  <a:pt x="408940" y="1135415"/>
                </a:lnTo>
                <a:lnTo>
                  <a:pt x="400685" y="1132554"/>
                </a:lnTo>
                <a:lnTo>
                  <a:pt x="392113" y="1129692"/>
                </a:lnTo>
                <a:lnTo>
                  <a:pt x="382905" y="1126513"/>
                </a:lnTo>
                <a:lnTo>
                  <a:pt x="373380" y="1123969"/>
                </a:lnTo>
                <a:lnTo>
                  <a:pt x="363220" y="1121744"/>
                </a:lnTo>
                <a:lnTo>
                  <a:pt x="361633" y="1139866"/>
                </a:lnTo>
                <a:lnTo>
                  <a:pt x="304165" y="1139866"/>
                </a:lnTo>
                <a:lnTo>
                  <a:pt x="300673" y="1113477"/>
                </a:lnTo>
                <a:lnTo>
                  <a:pt x="288925" y="1112523"/>
                </a:lnTo>
                <a:lnTo>
                  <a:pt x="276860" y="1112205"/>
                </a:lnTo>
                <a:close/>
                <a:moveTo>
                  <a:pt x="1696009" y="1087438"/>
                </a:moveTo>
                <a:lnTo>
                  <a:pt x="1706562" y="1093141"/>
                </a:lnTo>
                <a:lnTo>
                  <a:pt x="1628215" y="1238251"/>
                </a:lnTo>
                <a:lnTo>
                  <a:pt x="1617662" y="1232865"/>
                </a:lnTo>
                <a:lnTo>
                  <a:pt x="1696009" y="1087438"/>
                </a:lnTo>
                <a:close/>
                <a:moveTo>
                  <a:pt x="2290762" y="1082675"/>
                </a:moveTo>
                <a:lnTo>
                  <a:pt x="2349183" y="1093734"/>
                </a:lnTo>
                <a:lnTo>
                  <a:pt x="2351088" y="1094049"/>
                </a:lnTo>
                <a:lnTo>
                  <a:pt x="2352993" y="1095313"/>
                </a:lnTo>
                <a:lnTo>
                  <a:pt x="2354580" y="1096893"/>
                </a:lnTo>
                <a:lnTo>
                  <a:pt x="2356168" y="1098473"/>
                </a:lnTo>
                <a:lnTo>
                  <a:pt x="2357438" y="1101001"/>
                </a:lnTo>
                <a:lnTo>
                  <a:pt x="2358708" y="1103528"/>
                </a:lnTo>
                <a:lnTo>
                  <a:pt x="2360613" y="1109848"/>
                </a:lnTo>
                <a:lnTo>
                  <a:pt x="2362200" y="1116483"/>
                </a:lnTo>
                <a:lnTo>
                  <a:pt x="2363470" y="1124066"/>
                </a:lnTo>
                <a:lnTo>
                  <a:pt x="2365058" y="1138600"/>
                </a:lnTo>
                <a:lnTo>
                  <a:pt x="2365375" y="1141760"/>
                </a:lnTo>
                <a:lnTo>
                  <a:pt x="2365058" y="1143971"/>
                </a:lnTo>
                <a:lnTo>
                  <a:pt x="2364740" y="1144919"/>
                </a:lnTo>
                <a:lnTo>
                  <a:pt x="2363470" y="1145867"/>
                </a:lnTo>
                <a:lnTo>
                  <a:pt x="2362835" y="1145235"/>
                </a:lnTo>
                <a:lnTo>
                  <a:pt x="2361248" y="1144603"/>
                </a:lnTo>
                <a:lnTo>
                  <a:pt x="2359660" y="1143655"/>
                </a:lnTo>
                <a:lnTo>
                  <a:pt x="2358708" y="1142076"/>
                </a:lnTo>
                <a:lnTo>
                  <a:pt x="2355533" y="1137968"/>
                </a:lnTo>
                <a:lnTo>
                  <a:pt x="2352993" y="1133545"/>
                </a:lnTo>
                <a:lnTo>
                  <a:pt x="2351088" y="1128489"/>
                </a:lnTo>
                <a:lnTo>
                  <a:pt x="2350453" y="1126593"/>
                </a:lnTo>
                <a:lnTo>
                  <a:pt x="2350453" y="1124698"/>
                </a:lnTo>
                <a:lnTo>
                  <a:pt x="2350135" y="1121854"/>
                </a:lnTo>
                <a:lnTo>
                  <a:pt x="2349183" y="1119958"/>
                </a:lnTo>
                <a:lnTo>
                  <a:pt x="2347913" y="1118694"/>
                </a:lnTo>
                <a:lnTo>
                  <a:pt x="2346960" y="1118378"/>
                </a:lnTo>
                <a:lnTo>
                  <a:pt x="2346643" y="1118378"/>
                </a:lnTo>
                <a:lnTo>
                  <a:pt x="2346008" y="1118378"/>
                </a:lnTo>
                <a:lnTo>
                  <a:pt x="2345055" y="1119326"/>
                </a:lnTo>
                <a:lnTo>
                  <a:pt x="2344420" y="1119958"/>
                </a:lnTo>
                <a:lnTo>
                  <a:pt x="2343785" y="1120906"/>
                </a:lnTo>
                <a:lnTo>
                  <a:pt x="2342833" y="1124066"/>
                </a:lnTo>
                <a:lnTo>
                  <a:pt x="2342515" y="1128173"/>
                </a:lnTo>
                <a:lnTo>
                  <a:pt x="2342198" y="1132597"/>
                </a:lnTo>
                <a:lnTo>
                  <a:pt x="2341245" y="1136704"/>
                </a:lnTo>
                <a:lnTo>
                  <a:pt x="2340293" y="1140180"/>
                </a:lnTo>
                <a:lnTo>
                  <a:pt x="2339023" y="1141760"/>
                </a:lnTo>
                <a:lnTo>
                  <a:pt x="2338070" y="1143023"/>
                </a:lnTo>
                <a:lnTo>
                  <a:pt x="2336800" y="1144287"/>
                </a:lnTo>
                <a:lnTo>
                  <a:pt x="2335530" y="1145235"/>
                </a:lnTo>
                <a:lnTo>
                  <a:pt x="2333625" y="1146183"/>
                </a:lnTo>
                <a:lnTo>
                  <a:pt x="2331720" y="1146815"/>
                </a:lnTo>
                <a:lnTo>
                  <a:pt x="2329815" y="1147131"/>
                </a:lnTo>
                <a:lnTo>
                  <a:pt x="2326957" y="1147763"/>
                </a:lnTo>
                <a:lnTo>
                  <a:pt x="2321877" y="1147763"/>
                </a:lnTo>
                <a:lnTo>
                  <a:pt x="2319655" y="1147131"/>
                </a:lnTo>
                <a:lnTo>
                  <a:pt x="2317432" y="1146499"/>
                </a:lnTo>
                <a:lnTo>
                  <a:pt x="2315210" y="1145235"/>
                </a:lnTo>
                <a:lnTo>
                  <a:pt x="2313305" y="1144287"/>
                </a:lnTo>
                <a:lnTo>
                  <a:pt x="2311400" y="1142392"/>
                </a:lnTo>
                <a:lnTo>
                  <a:pt x="2309495" y="1140812"/>
                </a:lnTo>
                <a:lnTo>
                  <a:pt x="2306002" y="1136388"/>
                </a:lnTo>
                <a:lnTo>
                  <a:pt x="2303145" y="1131649"/>
                </a:lnTo>
                <a:lnTo>
                  <a:pt x="2300922" y="1125962"/>
                </a:lnTo>
                <a:lnTo>
                  <a:pt x="2298382" y="1120274"/>
                </a:lnTo>
                <a:lnTo>
                  <a:pt x="2296795" y="1114271"/>
                </a:lnTo>
                <a:lnTo>
                  <a:pt x="2295207" y="1108268"/>
                </a:lnTo>
                <a:lnTo>
                  <a:pt x="2293620" y="1102580"/>
                </a:lnTo>
                <a:lnTo>
                  <a:pt x="2291715" y="1092470"/>
                </a:lnTo>
                <a:lnTo>
                  <a:pt x="2291080" y="1085519"/>
                </a:lnTo>
                <a:lnTo>
                  <a:pt x="2290762" y="1082675"/>
                </a:lnTo>
                <a:close/>
                <a:moveTo>
                  <a:pt x="2847975" y="1081088"/>
                </a:moveTo>
                <a:lnTo>
                  <a:pt x="2847658" y="1083616"/>
                </a:lnTo>
                <a:lnTo>
                  <a:pt x="2846705" y="1090883"/>
                </a:lnTo>
                <a:lnTo>
                  <a:pt x="2844800" y="1100993"/>
                </a:lnTo>
                <a:lnTo>
                  <a:pt x="2843530" y="1106997"/>
                </a:lnTo>
                <a:lnTo>
                  <a:pt x="2842260" y="1113000"/>
                </a:lnTo>
                <a:lnTo>
                  <a:pt x="2840355" y="1119003"/>
                </a:lnTo>
                <a:lnTo>
                  <a:pt x="2838133" y="1124375"/>
                </a:lnTo>
                <a:lnTo>
                  <a:pt x="2835275" y="1130062"/>
                </a:lnTo>
                <a:lnTo>
                  <a:pt x="2832735" y="1134801"/>
                </a:lnTo>
                <a:lnTo>
                  <a:pt x="2829243" y="1139225"/>
                </a:lnTo>
                <a:lnTo>
                  <a:pt x="2827338" y="1140805"/>
                </a:lnTo>
                <a:lnTo>
                  <a:pt x="2825433" y="1142384"/>
                </a:lnTo>
                <a:lnTo>
                  <a:pt x="2823845" y="1143964"/>
                </a:lnTo>
                <a:lnTo>
                  <a:pt x="2821305" y="1144596"/>
                </a:lnTo>
                <a:lnTo>
                  <a:pt x="2819083" y="1145544"/>
                </a:lnTo>
                <a:lnTo>
                  <a:pt x="2816860" y="1145860"/>
                </a:lnTo>
                <a:lnTo>
                  <a:pt x="2811145" y="1146176"/>
                </a:lnTo>
                <a:lnTo>
                  <a:pt x="2808922" y="1145860"/>
                </a:lnTo>
                <a:lnTo>
                  <a:pt x="2807017" y="1145544"/>
                </a:lnTo>
                <a:lnTo>
                  <a:pt x="2804795" y="1144596"/>
                </a:lnTo>
                <a:lnTo>
                  <a:pt x="2803525" y="1143964"/>
                </a:lnTo>
                <a:lnTo>
                  <a:pt x="2801937" y="1142700"/>
                </a:lnTo>
                <a:lnTo>
                  <a:pt x="2800667" y="1141752"/>
                </a:lnTo>
                <a:lnTo>
                  <a:pt x="2799715" y="1140173"/>
                </a:lnTo>
                <a:lnTo>
                  <a:pt x="2798445" y="1138593"/>
                </a:lnTo>
                <a:lnTo>
                  <a:pt x="2796857" y="1135433"/>
                </a:lnTo>
                <a:lnTo>
                  <a:pt x="2796222" y="1131326"/>
                </a:lnTo>
                <a:lnTo>
                  <a:pt x="2796222" y="1126586"/>
                </a:lnTo>
                <a:lnTo>
                  <a:pt x="2795905" y="1122163"/>
                </a:lnTo>
                <a:lnTo>
                  <a:pt x="2794635" y="1119319"/>
                </a:lnTo>
                <a:lnTo>
                  <a:pt x="2794317" y="1118371"/>
                </a:lnTo>
                <a:lnTo>
                  <a:pt x="2793682" y="1117423"/>
                </a:lnTo>
                <a:lnTo>
                  <a:pt x="2792730" y="1117107"/>
                </a:lnTo>
                <a:lnTo>
                  <a:pt x="2792095" y="1117107"/>
                </a:lnTo>
                <a:lnTo>
                  <a:pt x="2791460" y="1117107"/>
                </a:lnTo>
                <a:lnTo>
                  <a:pt x="2790507" y="1117107"/>
                </a:lnTo>
                <a:lnTo>
                  <a:pt x="2789555" y="1118371"/>
                </a:lnTo>
                <a:lnTo>
                  <a:pt x="2788602" y="1120267"/>
                </a:lnTo>
                <a:lnTo>
                  <a:pt x="2788285" y="1123427"/>
                </a:lnTo>
                <a:lnTo>
                  <a:pt x="2787967" y="1125322"/>
                </a:lnTo>
                <a:lnTo>
                  <a:pt x="2787650" y="1127218"/>
                </a:lnTo>
                <a:lnTo>
                  <a:pt x="2785745" y="1131642"/>
                </a:lnTo>
                <a:lnTo>
                  <a:pt x="2783205" y="1136381"/>
                </a:lnTo>
                <a:lnTo>
                  <a:pt x="2780030" y="1140489"/>
                </a:lnTo>
                <a:lnTo>
                  <a:pt x="2778442" y="1142068"/>
                </a:lnTo>
                <a:lnTo>
                  <a:pt x="2777490" y="1143332"/>
                </a:lnTo>
                <a:lnTo>
                  <a:pt x="2775902" y="1143964"/>
                </a:lnTo>
                <a:lnTo>
                  <a:pt x="2774950" y="1143964"/>
                </a:lnTo>
                <a:lnTo>
                  <a:pt x="2773997" y="1143648"/>
                </a:lnTo>
                <a:lnTo>
                  <a:pt x="2773680" y="1142384"/>
                </a:lnTo>
                <a:lnTo>
                  <a:pt x="2773362" y="1140173"/>
                </a:lnTo>
                <a:lnTo>
                  <a:pt x="2773362" y="1137329"/>
                </a:lnTo>
                <a:lnTo>
                  <a:pt x="2775267" y="1122479"/>
                </a:lnTo>
                <a:lnTo>
                  <a:pt x="2776220" y="1115212"/>
                </a:lnTo>
                <a:lnTo>
                  <a:pt x="2777807" y="1108261"/>
                </a:lnTo>
                <a:lnTo>
                  <a:pt x="2780030" y="1101941"/>
                </a:lnTo>
                <a:lnTo>
                  <a:pt x="2781300" y="1099414"/>
                </a:lnTo>
                <a:lnTo>
                  <a:pt x="2782252" y="1097202"/>
                </a:lnTo>
                <a:lnTo>
                  <a:pt x="2783840" y="1095306"/>
                </a:lnTo>
                <a:lnTo>
                  <a:pt x="2785427" y="1093410"/>
                </a:lnTo>
                <a:lnTo>
                  <a:pt x="2787332" y="1092778"/>
                </a:lnTo>
                <a:lnTo>
                  <a:pt x="2789237" y="1092147"/>
                </a:lnTo>
                <a:lnTo>
                  <a:pt x="2847975" y="1081088"/>
                </a:lnTo>
                <a:close/>
                <a:moveTo>
                  <a:pt x="2154535" y="1031875"/>
                </a:moveTo>
                <a:lnTo>
                  <a:pt x="2276475" y="1148694"/>
                </a:lnTo>
                <a:lnTo>
                  <a:pt x="2268240" y="1157288"/>
                </a:lnTo>
                <a:lnTo>
                  <a:pt x="2146300" y="1040469"/>
                </a:lnTo>
                <a:lnTo>
                  <a:pt x="2154535" y="1031875"/>
                </a:lnTo>
                <a:close/>
                <a:moveTo>
                  <a:pt x="951225" y="992188"/>
                </a:moveTo>
                <a:lnTo>
                  <a:pt x="954087" y="1004130"/>
                </a:lnTo>
                <a:lnTo>
                  <a:pt x="747081" y="1054101"/>
                </a:lnTo>
                <a:lnTo>
                  <a:pt x="744537" y="1042158"/>
                </a:lnTo>
                <a:lnTo>
                  <a:pt x="951225" y="992188"/>
                </a:lnTo>
                <a:close/>
                <a:moveTo>
                  <a:pt x="263208" y="913173"/>
                </a:moveTo>
                <a:lnTo>
                  <a:pt x="242887" y="1082955"/>
                </a:lnTo>
                <a:lnTo>
                  <a:pt x="259715" y="1082001"/>
                </a:lnTo>
                <a:lnTo>
                  <a:pt x="276860" y="1081683"/>
                </a:lnTo>
                <a:lnTo>
                  <a:pt x="296863" y="1082001"/>
                </a:lnTo>
                <a:lnTo>
                  <a:pt x="275590" y="913173"/>
                </a:lnTo>
                <a:lnTo>
                  <a:pt x="271780" y="913491"/>
                </a:lnTo>
                <a:lnTo>
                  <a:pt x="267970" y="913491"/>
                </a:lnTo>
                <a:lnTo>
                  <a:pt x="265748" y="913491"/>
                </a:lnTo>
                <a:lnTo>
                  <a:pt x="263208" y="913173"/>
                </a:lnTo>
                <a:close/>
                <a:moveTo>
                  <a:pt x="1967124" y="852488"/>
                </a:moveTo>
                <a:lnTo>
                  <a:pt x="2032000" y="915353"/>
                </a:lnTo>
                <a:lnTo>
                  <a:pt x="2023538" y="923926"/>
                </a:lnTo>
                <a:lnTo>
                  <a:pt x="1958975" y="861378"/>
                </a:lnTo>
                <a:lnTo>
                  <a:pt x="1967124" y="852488"/>
                </a:lnTo>
                <a:close/>
                <a:moveTo>
                  <a:pt x="71437" y="820738"/>
                </a:moveTo>
                <a:lnTo>
                  <a:pt x="113846" y="828515"/>
                </a:lnTo>
                <a:lnTo>
                  <a:pt x="115452" y="828826"/>
                </a:lnTo>
                <a:lnTo>
                  <a:pt x="116737" y="829759"/>
                </a:lnTo>
                <a:lnTo>
                  <a:pt x="117701" y="830692"/>
                </a:lnTo>
                <a:lnTo>
                  <a:pt x="118986" y="832247"/>
                </a:lnTo>
                <a:lnTo>
                  <a:pt x="120914" y="835669"/>
                </a:lnTo>
                <a:lnTo>
                  <a:pt x="121878" y="840024"/>
                </a:lnTo>
                <a:lnTo>
                  <a:pt x="123163" y="844690"/>
                </a:lnTo>
                <a:lnTo>
                  <a:pt x="124127" y="850289"/>
                </a:lnTo>
                <a:lnTo>
                  <a:pt x="125412" y="860555"/>
                </a:lnTo>
                <a:lnTo>
                  <a:pt x="125412" y="862732"/>
                </a:lnTo>
                <a:lnTo>
                  <a:pt x="125412" y="863976"/>
                </a:lnTo>
                <a:lnTo>
                  <a:pt x="125090" y="864909"/>
                </a:lnTo>
                <a:lnTo>
                  <a:pt x="124127" y="865532"/>
                </a:lnTo>
                <a:lnTo>
                  <a:pt x="123484" y="865532"/>
                </a:lnTo>
                <a:lnTo>
                  <a:pt x="122842" y="864598"/>
                </a:lnTo>
                <a:lnTo>
                  <a:pt x="120271" y="862732"/>
                </a:lnTo>
                <a:lnTo>
                  <a:pt x="118344" y="859932"/>
                </a:lnTo>
                <a:lnTo>
                  <a:pt x="116737" y="856511"/>
                </a:lnTo>
                <a:lnTo>
                  <a:pt x="115131" y="853089"/>
                </a:lnTo>
                <a:lnTo>
                  <a:pt x="114810" y="850600"/>
                </a:lnTo>
                <a:lnTo>
                  <a:pt x="114167" y="848423"/>
                </a:lnTo>
                <a:lnTo>
                  <a:pt x="113846" y="846868"/>
                </a:lnTo>
                <a:lnTo>
                  <a:pt x="112882" y="846245"/>
                </a:lnTo>
                <a:lnTo>
                  <a:pt x="111597" y="846245"/>
                </a:lnTo>
                <a:lnTo>
                  <a:pt x="110954" y="846556"/>
                </a:lnTo>
                <a:lnTo>
                  <a:pt x="109669" y="847801"/>
                </a:lnTo>
                <a:lnTo>
                  <a:pt x="109348" y="849978"/>
                </a:lnTo>
                <a:lnTo>
                  <a:pt x="109026" y="852778"/>
                </a:lnTo>
                <a:lnTo>
                  <a:pt x="108705" y="856200"/>
                </a:lnTo>
                <a:lnTo>
                  <a:pt x="108384" y="858999"/>
                </a:lnTo>
                <a:lnTo>
                  <a:pt x="107099" y="861799"/>
                </a:lnTo>
                <a:lnTo>
                  <a:pt x="105492" y="863665"/>
                </a:lnTo>
                <a:lnTo>
                  <a:pt x="103565" y="864909"/>
                </a:lnTo>
                <a:lnTo>
                  <a:pt x="100994" y="866154"/>
                </a:lnTo>
                <a:lnTo>
                  <a:pt x="98103" y="866776"/>
                </a:lnTo>
                <a:lnTo>
                  <a:pt x="93926" y="866465"/>
                </a:lnTo>
                <a:lnTo>
                  <a:pt x="92320" y="866465"/>
                </a:lnTo>
                <a:lnTo>
                  <a:pt x="90392" y="865843"/>
                </a:lnTo>
                <a:lnTo>
                  <a:pt x="87822" y="864287"/>
                </a:lnTo>
                <a:lnTo>
                  <a:pt x="84931" y="861799"/>
                </a:lnTo>
                <a:lnTo>
                  <a:pt x="82360" y="858688"/>
                </a:lnTo>
                <a:lnTo>
                  <a:pt x="80433" y="855577"/>
                </a:lnTo>
                <a:lnTo>
                  <a:pt x="78505" y="851534"/>
                </a:lnTo>
                <a:lnTo>
                  <a:pt x="76899" y="847490"/>
                </a:lnTo>
                <a:lnTo>
                  <a:pt x="75613" y="843446"/>
                </a:lnTo>
                <a:lnTo>
                  <a:pt x="73686" y="834736"/>
                </a:lnTo>
                <a:lnTo>
                  <a:pt x="72079" y="827892"/>
                </a:lnTo>
                <a:lnTo>
                  <a:pt x="71437" y="820738"/>
                </a:lnTo>
                <a:close/>
                <a:moveTo>
                  <a:pt x="471487" y="819150"/>
                </a:moveTo>
                <a:lnTo>
                  <a:pt x="470534" y="826277"/>
                </a:lnTo>
                <a:lnTo>
                  <a:pt x="468947" y="833729"/>
                </a:lnTo>
                <a:lnTo>
                  <a:pt x="467042" y="842152"/>
                </a:lnTo>
                <a:lnTo>
                  <a:pt x="465772" y="846688"/>
                </a:lnTo>
                <a:lnTo>
                  <a:pt x="464184" y="850900"/>
                </a:lnTo>
                <a:lnTo>
                  <a:pt x="462279" y="854788"/>
                </a:lnTo>
                <a:lnTo>
                  <a:pt x="460374" y="858675"/>
                </a:lnTo>
                <a:lnTo>
                  <a:pt x="457834" y="861591"/>
                </a:lnTo>
                <a:lnTo>
                  <a:pt x="455294" y="864507"/>
                </a:lnTo>
                <a:lnTo>
                  <a:pt x="452119" y="865803"/>
                </a:lnTo>
                <a:lnTo>
                  <a:pt x="450532" y="866451"/>
                </a:lnTo>
                <a:lnTo>
                  <a:pt x="449262" y="866775"/>
                </a:lnTo>
                <a:lnTo>
                  <a:pt x="445134" y="866775"/>
                </a:lnTo>
                <a:lnTo>
                  <a:pt x="441959" y="866451"/>
                </a:lnTo>
                <a:lnTo>
                  <a:pt x="439419" y="865155"/>
                </a:lnTo>
                <a:lnTo>
                  <a:pt x="437514" y="863535"/>
                </a:lnTo>
                <a:lnTo>
                  <a:pt x="435927" y="861267"/>
                </a:lnTo>
                <a:lnTo>
                  <a:pt x="434974" y="858999"/>
                </a:lnTo>
                <a:lnTo>
                  <a:pt x="434022" y="856084"/>
                </a:lnTo>
                <a:lnTo>
                  <a:pt x="434022" y="852520"/>
                </a:lnTo>
                <a:lnTo>
                  <a:pt x="433704" y="849280"/>
                </a:lnTo>
                <a:lnTo>
                  <a:pt x="433387" y="847012"/>
                </a:lnTo>
                <a:lnTo>
                  <a:pt x="432117" y="846040"/>
                </a:lnTo>
                <a:lnTo>
                  <a:pt x="431482" y="845068"/>
                </a:lnTo>
                <a:lnTo>
                  <a:pt x="430212" y="845716"/>
                </a:lnTo>
                <a:lnTo>
                  <a:pt x="429259" y="846364"/>
                </a:lnTo>
                <a:lnTo>
                  <a:pt x="428942" y="847984"/>
                </a:lnTo>
                <a:lnTo>
                  <a:pt x="428624" y="850252"/>
                </a:lnTo>
                <a:lnTo>
                  <a:pt x="427989" y="852844"/>
                </a:lnTo>
                <a:lnTo>
                  <a:pt x="426719" y="856408"/>
                </a:lnTo>
                <a:lnTo>
                  <a:pt x="424814" y="859647"/>
                </a:lnTo>
                <a:lnTo>
                  <a:pt x="422592" y="862563"/>
                </a:lnTo>
                <a:lnTo>
                  <a:pt x="420687" y="864831"/>
                </a:lnTo>
                <a:lnTo>
                  <a:pt x="419734" y="865155"/>
                </a:lnTo>
                <a:lnTo>
                  <a:pt x="419099" y="865479"/>
                </a:lnTo>
                <a:lnTo>
                  <a:pt x="418464" y="865155"/>
                </a:lnTo>
                <a:lnTo>
                  <a:pt x="417829" y="863859"/>
                </a:lnTo>
                <a:lnTo>
                  <a:pt x="417512" y="862563"/>
                </a:lnTo>
                <a:lnTo>
                  <a:pt x="417829" y="860619"/>
                </a:lnTo>
                <a:lnTo>
                  <a:pt x="419099" y="849280"/>
                </a:lnTo>
                <a:lnTo>
                  <a:pt x="419734" y="844096"/>
                </a:lnTo>
                <a:lnTo>
                  <a:pt x="421004" y="838913"/>
                </a:lnTo>
                <a:lnTo>
                  <a:pt x="422592" y="834377"/>
                </a:lnTo>
                <a:lnTo>
                  <a:pt x="424179" y="830489"/>
                </a:lnTo>
                <a:lnTo>
                  <a:pt x="425449" y="829193"/>
                </a:lnTo>
                <a:lnTo>
                  <a:pt x="426719" y="828221"/>
                </a:lnTo>
                <a:lnTo>
                  <a:pt x="427672" y="827573"/>
                </a:lnTo>
                <a:lnTo>
                  <a:pt x="429259" y="827249"/>
                </a:lnTo>
                <a:lnTo>
                  <a:pt x="471487" y="819150"/>
                </a:lnTo>
                <a:close/>
                <a:moveTo>
                  <a:pt x="1825625" y="773113"/>
                </a:moveTo>
                <a:lnTo>
                  <a:pt x="1867021" y="773113"/>
                </a:lnTo>
                <a:lnTo>
                  <a:pt x="1873657" y="778074"/>
                </a:lnTo>
                <a:lnTo>
                  <a:pt x="1879660" y="782704"/>
                </a:lnTo>
                <a:lnTo>
                  <a:pt x="1885664" y="787996"/>
                </a:lnTo>
                <a:lnTo>
                  <a:pt x="1888192" y="790972"/>
                </a:lnTo>
                <a:lnTo>
                  <a:pt x="1890404" y="793618"/>
                </a:lnTo>
                <a:lnTo>
                  <a:pt x="1891668" y="796264"/>
                </a:lnTo>
                <a:lnTo>
                  <a:pt x="1891984" y="797587"/>
                </a:lnTo>
                <a:lnTo>
                  <a:pt x="1892300" y="798579"/>
                </a:lnTo>
                <a:lnTo>
                  <a:pt x="1891984" y="799902"/>
                </a:lnTo>
                <a:lnTo>
                  <a:pt x="1891668" y="801225"/>
                </a:lnTo>
                <a:lnTo>
                  <a:pt x="1891036" y="801886"/>
                </a:lnTo>
                <a:lnTo>
                  <a:pt x="1889772" y="802548"/>
                </a:lnTo>
                <a:lnTo>
                  <a:pt x="1888192" y="803540"/>
                </a:lnTo>
                <a:lnTo>
                  <a:pt x="1886296" y="804201"/>
                </a:lnTo>
                <a:lnTo>
                  <a:pt x="1881556" y="804863"/>
                </a:lnTo>
                <a:lnTo>
                  <a:pt x="1875237" y="804863"/>
                </a:lnTo>
                <a:lnTo>
                  <a:pt x="1869233" y="804201"/>
                </a:lnTo>
                <a:lnTo>
                  <a:pt x="1863861" y="802878"/>
                </a:lnTo>
                <a:lnTo>
                  <a:pt x="1859121" y="801556"/>
                </a:lnTo>
                <a:lnTo>
                  <a:pt x="1854697" y="799240"/>
                </a:lnTo>
                <a:lnTo>
                  <a:pt x="1849957" y="796595"/>
                </a:lnTo>
                <a:lnTo>
                  <a:pt x="1846481" y="793949"/>
                </a:lnTo>
                <a:lnTo>
                  <a:pt x="1842373" y="790972"/>
                </a:lnTo>
                <a:lnTo>
                  <a:pt x="1840477" y="789649"/>
                </a:lnTo>
                <a:lnTo>
                  <a:pt x="1839213" y="789319"/>
                </a:lnTo>
                <a:lnTo>
                  <a:pt x="1838581" y="789319"/>
                </a:lnTo>
                <a:lnTo>
                  <a:pt x="1838265" y="789649"/>
                </a:lnTo>
                <a:lnTo>
                  <a:pt x="1837317" y="790972"/>
                </a:lnTo>
                <a:lnTo>
                  <a:pt x="1837317" y="791303"/>
                </a:lnTo>
                <a:lnTo>
                  <a:pt x="1836685" y="791303"/>
                </a:lnTo>
                <a:lnTo>
                  <a:pt x="1832261" y="791303"/>
                </a:lnTo>
                <a:lnTo>
                  <a:pt x="1829417" y="790972"/>
                </a:lnTo>
                <a:lnTo>
                  <a:pt x="1827521" y="790642"/>
                </a:lnTo>
                <a:lnTo>
                  <a:pt x="1826573" y="782704"/>
                </a:lnTo>
                <a:lnTo>
                  <a:pt x="1826257" y="778074"/>
                </a:lnTo>
                <a:lnTo>
                  <a:pt x="1826573" y="775759"/>
                </a:lnTo>
                <a:lnTo>
                  <a:pt x="1826573" y="774767"/>
                </a:lnTo>
                <a:lnTo>
                  <a:pt x="1825625" y="773113"/>
                </a:lnTo>
                <a:close/>
                <a:moveTo>
                  <a:pt x="1722120" y="773113"/>
                </a:moveTo>
                <a:lnTo>
                  <a:pt x="1763712" y="773113"/>
                </a:lnTo>
                <a:lnTo>
                  <a:pt x="1762760" y="774767"/>
                </a:lnTo>
                <a:lnTo>
                  <a:pt x="1763077" y="775759"/>
                </a:lnTo>
                <a:lnTo>
                  <a:pt x="1763077" y="778074"/>
                </a:lnTo>
                <a:lnTo>
                  <a:pt x="1762760" y="782704"/>
                </a:lnTo>
                <a:lnTo>
                  <a:pt x="1761807" y="790642"/>
                </a:lnTo>
                <a:lnTo>
                  <a:pt x="1759902" y="790972"/>
                </a:lnTo>
                <a:lnTo>
                  <a:pt x="1757680" y="791303"/>
                </a:lnTo>
                <a:lnTo>
                  <a:pt x="1752600" y="791303"/>
                </a:lnTo>
                <a:lnTo>
                  <a:pt x="1752282" y="791303"/>
                </a:lnTo>
                <a:lnTo>
                  <a:pt x="1751965" y="790972"/>
                </a:lnTo>
                <a:lnTo>
                  <a:pt x="1751330" y="789649"/>
                </a:lnTo>
                <a:lnTo>
                  <a:pt x="1750695" y="789319"/>
                </a:lnTo>
                <a:lnTo>
                  <a:pt x="1750060" y="789319"/>
                </a:lnTo>
                <a:lnTo>
                  <a:pt x="1748790" y="789649"/>
                </a:lnTo>
                <a:lnTo>
                  <a:pt x="1747202" y="790972"/>
                </a:lnTo>
                <a:lnTo>
                  <a:pt x="1743392" y="793949"/>
                </a:lnTo>
                <a:lnTo>
                  <a:pt x="1739265" y="796595"/>
                </a:lnTo>
                <a:lnTo>
                  <a:pt x="1734502" y="799240"/>
                </a:lnTo>
                <a:lnTo>
                  <a:pt x="1730057" y="801556"/>
                </a:lnTo>
                <a:lnTo>
                  <a:pt x="1725295" y="802878"/>
                </a:lnTo>
                <a:lnTo>
                  <a:pt x="1719897" y="804201"/>
                </a:lnTo>
                <a:lnTo>
                  <a:pt x="1713865" y="804863"/>
                </a:lnTo>
                <a:lnTo>
                  <a:pt x="1707515" y="804863"/>
                </a:lnTo>
                <a:lnTo>
                  <a:pt x="1702752" y="804201"/>
                </a:lnTo>
                <a:lnTo>
                  <a:pt x="1700847" y="803540"/>
                </a:lnTo>
                <a:lnTo>
                  <a:pt x="1699260" y="802548"/>
                </a:lnTo>
                <a:lnTo>
                  <a:pt x="1698307" y="801886"/>
                </a:lnTo>
                <a:lnTo>
                  <a:pt x="1697355" y="801225"/>
                </a:lnTo>
                <a:lnTo>
                  <a:pt x="1697037" y="799902"/>
                </a:lnTo>
                <a:lnTo>
                  <a:pt x="1697037" y="798579"/>
                </a:lnTo>
                <a:lnTo>
                  <a:pt x="1697037" y="797587"/>
                </a:lnTo>
                <a:lnTo>
                  <a:pt x="1697355" y="796264"/>
                </a:lnTo>
                <a:lnTo>
                  <a:pt x="1698625" y="793618"/>
                </a:lnTo>
                <a:lnTo>
                  <a:pt x="1700847" y="790972"/>
                </a:lnTo>
                <a:lnTo>
                  <a:pt x="1703387" y="787996"/>
                </a:lnTo>
                <a:lnTo>
                  <a:pt x="1709420" y="782704"/>
                </a:lnTo>
                <a:lnTo>
                  <a:pt x="1715452" y="778074"/>
                </a:lnTo>
                <a:lnTo>
                  <a:pt x="1722120" y="773113"/>
                </a:lnTo>
                <a:close/>
                <a:moveTo>
                  <a:pt x="1800322" y="754463"/>
                </a:moveTo>
                <a:lnTo>
                  <a:pt x="1784168" y="754780"/>
                </a:lnTo>
                <a:lnTo>
                  <a:pt x="1768964" y="756049"/>
                </a:lnTo>
                <a:lnTo>
                  <a:pt x="1767697" y="764936"/>
                </a:lnTo>
                <a:lnTo>
                  <a:pt x="1720500" y="765888"/>
                </a:lnTo>
                <a:lnTo>
                  <a:pt x="1720183" y="764618"/>
                </a:lnTo>
                <a:lnTo>
                  <a:pt x="1713215" y="766522"/>
                </a:lnTo>
                <a:lnTo>
                  <a:pt x="1706880" y="768744"/>
                </a:lnTo>
                <a:lnTo>
                  <a:pt x="1700861" y="770966"/>
                </a:lnTo>
                <a:lnTo>
                  <a:pt x="1695476" y="773187"/>
                </a:lnTo>
                <a:lnTo>
                  <a:pt x="1690092" y="776043"/>
                </a:lnTo>
                <a:lnTo>
                  <a:pt x="1685340" y="778265"/>
                </a:lnTo>
                <a:lnTo>
                  <a:pt x="1680589" y="780804"/>
                </a:lnTo>
                <a:lnTo>
                  <a:pt x="1676471" y="783343"/>
                </a:lnTo>
                <a:lnTo>
                  <a:pt x="1673304" y="786199"/>
                </a:lnTo>
                <a:lnTo>
                  <a:pt x="1670136" y="789055"/>
                </a:lnTo>
                <a:lnTo>
                  <a:pt x="1667602" y="791594"/>
                </a:lnTo>
                <a:lnTo>
                  <a:pt x="1665385" y="794451"/>
                </a:lnTo>
                <a:lnTo>
                  <a:pt x="1663484" y="796989"/>
                </a:lnTo>
                <a:lnTo>
                  <a:pt x="1662217" y="799528"/>
                </a:lnTo>
                <a:lnTo>
                  <a:pt x="1661584" y="802067"/>
                </a:lnTo>
                <a:lnTo>
                  <a:pt x="1661267" y="804924"/>
                </a:lnTo>
                <a:lnTo>
                  <a:pt x="1661584" y="806828"/>
                </a:lnTo>
                <a:lnTo>
                  <a:pt x="1661900" y="808732"/>
                </a:lnTo>
                <a:lnTo>
                  <a:pt x="1662534" y="810954"/>
                </a:lnTo>
                <a:lnTo>
                  <a:pt x="1663801" y="813175"/>
                </a:lnTo>
                <a:lnTo>
                  <a:pt x="1665068" y="815079"/>
                </a:lnTo>
                <a:lnTo>
                  <a:pt x="1666969" y="817301"/>
                </a:lnTo>
                <a:lnTo>
                  <a:pt x="1671086" y="821427"/>
                </a:lnTo>
                <a:lnTo>
                  <a:pt x="1676154" y="825870"/>
                </a:lnTo>
                <a:lnTo>
                  <a:pt x="1682490" y="829995"/>
                </a:lnTo>
                <a:lnTo>
                  <a:pt x="1690092" y="833804"/>
                </a:lnTo>
                <a:lnTo>
                  <a:pt x="1698644" y="837930"/>
                </a:lnTo>
                <a:lnTo>
                  <a:pt x="1708147" y="841421"/>
                </a:lnTo>
                <a:lnTo>
                  <a:pt x="1718600" y="844594"/>
                </a:lnTo>
                <a:lnTo>
                  <a:pt x="1729686" y="847768"/>
                </a:lnTo>
                <a:lnTo>
                  <a:pt x="1742356" y="849989"/>
                </a:lnTo>
                <a:lnTo>
                  <a:pt x="1755660" y="852211"/>
                </a:lnTo>
                <a:lnTo>
                  <a:pt x="1769597" y="853798"/>
                </a:lnTo>
                <a:lnTo>
                  <a:pt x="1784485" y="854750"/>
                </a:lnTo>
                <a:lnTo>
                  <a:pt x="1800322" y="854750"/>
                </a:lnTo>
                <a:lnTo>
                  <a:pt x="1816477" y="854750"/>
                </a:lnTo>
                <a:lnTo>
                  <a:pt x="1831048" y="853798"/>
                </a:lnTo>
                <a:lnTo>
                  <a:pt x="1845302" y="852211"/>
                </a:lnTo>
                <a:lnTo>
                  <a:pt x="1858605" y="849989"/>
                </a:lnTo>
                <a:lnTo>
                  <a:pt x="1870959" y="847768"/>
                </a:lnTo>
                <a:lnTo>
                  <a:pt x="1882362" y="844594"/>
                </a:lnTo>
                <a:lnTo>
                  <a:pt x="1893132" y="841421"/>
                </a:lnTo>
                <a:lnTo>
                  <a:pt x="1902318" y="837930"/>
                </a:lnTo>
                <a:lnTo>
                  <a:pt x="1910870" y="833804"/>
                </a:lnTo>
                <a:lnTo>
                  <a:pt x="1918472" y="829995"/>
                </a:lnTo>
                <a:lnTo>
                  <a:pt x="1924807" y="825870"/>
                </a:lnTo>
                <a:lnTo>
                  <a:pt x="1930192" y="821427"/>
                </a:lnTo>
                <a:lnTo>
                  <a:pt x="1934310" y="817301"/>
                </a:lnTo>
                <a:lnTo>
                  <a:pt x="1935894" y="815079"/>
                </a:lnTo>
                <a:lnTo>
                  <a:pt x="1937161" y="813175"/>
                </a:lnTo>
                <a:lnTo>
                  <a:pt x="1938428" y="810954"/>
                </a:lnTo>
                <a:lnTo>
                  <a:pt x="1939061" y="808732"/>
                </a:lnTo>
                <a:lnTo>
                  <a:pt x="1939378" y="806828"/>
                </a:lnTo>
                <a:lnTo>
                  <a:pt x="1939378" y="804924"/>
                </a:lnTo>
                <a:lnTo>
                  <a:pt x="1939378" y="801750"/>
                </a:lnTo>
                <a:lnTo>
                  <a:pt x="1938428" y="799211"/>
                </a:lnTo>
                <a:lnTo>
                  <a:pt x="1936844" y="796037"/>
                </a:lnTo>
                <a:lnTo>
                  <a:pt x="1934627" y="793181"/>
                </a:lnTo>
                <a:lnTo>
                  <a:pt x="1932093" y="790325"/>
                </a:lnTo>
                <a:lnTo>
                  <a:pt x="1928925" y="787151"/>
                </a:lnTo>
                <a:lnTo>
                  <a:pt x="1924807" y="784295"/>
                </a:lnTo>
                <a:lnTo>
                  <a:pt x="1920689" y="781121"/>
                </a:lnTo>
                <a:lnTo>
                  <a:pt x="1915938" y="778265"/>
                </a:lnTo>
                <a:lnTo>
                  <a:pt x="1910236" y="775409"/>
                </a:lnTo>
                <a:lnTo>
                  <a:pt x="1904218" y="772870"/>
                </a:lnTo>
                <a:lnTo>
                  <a:pt x="1897883" y="770331"/>
                </a:lnTo>
                <a:lnTo>
                  <a:pt x="1890914" y="767475"/>
                </a:lnTo>
                <a:lnTo>
                  <a:pt x="1883629" y="765253"/>
                </a:lnTo>
                <a:lnTo>
                  <a:pt x="1875710" y="763349"/>
                </a:lnTo>
                <a:lnTo>
                  <a:pt x="1867158" y="761127"/>
                </a:lnTo>
                <a:lnTo>
                  <a:pt x="1867158" y="765888"/>
                </a:lnTo>
                <a:lnTo>
                  <a:pt x="1821228" y="765888"/>
                </a:lnTo>
                <a:lnTo>
                  <a:pt x="1820278" y="755097"/>
                </a:lnTo>
                <a:lnTo>
                  <a:pt x="1810459" y="754780"/>
                </a:lnTo>
                <a:lnTo>
                  <a:pt x="1800322" y="754463"/>
                </a:lnTo>
                <a:close/>
                <a:moveTo>
                  <a:pt x="2034836" y="711200"/>
                </a:moveTo>
                <a:lnTo>
                  <a:pt x="2039938" y="721912"/>
                </a:lnTo>
                <a:lnTo>
                  <a:pt x="1973603" y="752475"/>
                </a:lnTo>
                <a:lnTo>
                  <a:pt x="1968500" y="741762"/>
                </a:lnTo>
                <a:lnTo>
                  <a:pt x="2034836" y="711200"/>
                </a:lnTo>
                <a:close/>
                <a:moveTo>
                  <a:pt x="1625600" y="692150"/>
                </a:moveTo>
                <a:lnTo>
                  <a:pt x="1697038" y="735585"/>
                </a:lnTo>
                <a:lnTo>
                  <a:pt x="1690688" y="746125"/>
                </a:lnTo>
                <a:lnTo>
                  <a:pt x="1619250" y="702689"/>
                </a:lnTo>
                <a:lnTo>
                  <a:pt x="1625600" y="692150"/>
                </a:lnTo>
                <a:close/>
                <a:moveTo>
                  <a:pt x="1231408" y="690563"/>
                </a:moveTo>
                <a:lnTo>
                  <a:pt x="1244414" y="691513"/>
                </a:lnTo>
                <a:lnTo>
                  <a:pt x="1256468" y="692463"/>
                </a:lnTo>
                <a:lnTo>
                  <a:pt x="1267888" y="694046"/>
                </a:lnTo>
                <a:lnTo>
                  <a:pt x="1279308" y="696262"/>
                </a:lnTo>
                <a:lnTo>
                  <a:pt x="1289776" y="698795"/>
                </a:lnTo>
                <a:lnTo>
                  <a:pt x="1299927" y="702277"/>
                </a:lnTo>
                <a:lnTo>
                  <a:pt x="1309761" y="705760"/>
                </a:lnTo>
                <a:lnTo>
                  <a:pt x="1318643" y="708926"/>
                </a:lnTo>
                <a:lnTo>
                  <a:pt x="1327208" y="713042"/>
                </a:lnTo>
                <a:lnTo>
                  <a:pt x="1335773" y="716841"/>
                </a:lnTo>
                <a:lnTo>
                  <a:pt x="1343069" y="720957"/>
                </a:lnTo>
                <a:lnTo>
                  <a:pt x="1350047" y="725073"/>
                </a:lnTo>
                <a:lnTo>
                  <a:pt x="1356392" y="729189"/>
                </a:lnTo>
                <a:lnTo>
                  <a:pt x="1367494" y="737104"/>
                </a:lnTo>
                <a:lnTo>
                  <a:pt x="1376059" y="744386"/>
                </a:lnTo>
                <a:lnTo>
                  <a:pt x="1382721" y="749769"/>
                </a:lnTo>
                <a:lnTo>
                  <a:pt x="1387479" y="754834"/>
                </a:lnTo>
                <a:lnTo>
                  <a:pt x="1385893" y="758634"/>
                </a:lnTo>
                <a:lnTo>
                  <a:pt x="1383672" y="762750"/>
                </a:lnTo>
                <a:lnTo>
                  <a:pt x="1380183" y="768132"/>
                </a:lnTo>
                <a:lnTo>
                  <a:pt x="1376694" y="774147"/>
                </a:lnTo>
                <a:lnTo>
                  <a:pt x="1371301" y="780796"/>
                </a:lnTo>
                <a:lnTo>
                  <a:pt x="1365274" y="787445"/>
                </a:lnTo>
                <a:lnTo>
                  <a:pt x="1361784" y="790928"/>
                </a:lnTo>
                <a:lnTo>
                  <a:pt x="1358295" y="793777"/>
                </a:lnTo>
                <a:lnTo>
                  <a:pt x="1354488" y="796627"/>
                </a:lnTo>
                <a:lnTo>
                  <a:pt x="1350047" y="799793"/>
                </a:lnTo>
                <a:lnTo>
                  <a:pt x="1345924" y="802326"/>
                </a:lnTo>
                <a:lnTo>
                  <a:pt x="1340848" y="804542"/>
                </a:lnTo>
                <a:lnTo>
                  <a:pt x="1336090" y="806758"/>
                </a:lnTo>
                <a:lnTo>
                  <a:pt x="1330380" y="808658"/>
                </a:lnTo>
                <a:lnTo>
                  <a:pt x="1324987" y="809924"/>
                </a:lnTo>
                <a:lnTo>
                  <a:pt x="1318960" y="810874"/>
                </a:lnTo>
                <a:lnTo>
                  <a:pt x="1312616" y="811507"/>
                </a:lnTo>
                <a:lnTo>
                  <a:pt x="1306271" y="811507"/>
                </a:lnTo>
                <a:lnTo>
                  <a:pt x="1299610" y="810557"/>
                </a:lnTo>
                <a:lnTo>
                  <a:pt x="1292948" y="809608"/>
                </a:lnTo>
                <a:lnTo>
                  <a:pt x="1285335" y="807708"/>
                </a:lnTo>
                <a:lnTo>
                  <a:pt x="1277405" y="805492"/>
                </a:lnTo>
                <a:lnTo>
                  <a:pt x="1269474" y="802009"/>
                </a:lnTo>
                <a:lnTo>
                  <a:pt x="1261227" y="798210"/>
                </a:lnTo>
                <a:lnTo>
                  <a:pt x="1251710" y="793777"/>
                </a:lnTo>
                <a:lnTo>
                  <a:pt x="1242194" y="789345"/>
                </a:lnTo>
                <a:lnTo>
                  <a:pt x="1281529" y="808341"/>
                </a:lnTo>
                <a:lnTo>
                  <a:pt x="1300244" y="816890"/>
                </a:lnTo>
                <a:lnTo>
                  <a:pt x="1309444" y="820689"/>
                </a:lnTo>
                <a:lnTo>
                  <a:pt x="1318009" y="823855"/>
                </a:lnTo>
                <a:lnTo>
                  <a:pt x="1326256" y="826388"/>
                </a:lnTo>
                <a:lnTo>
                  <a:pt x="1334187" y="828287"/>
                </a:lnTo>
                <a:lnTo>
                  <a:pt x="1341483" y="829870"/>
                </a:lnTo>
                <a:lnTo>
                  <a:pt x="1348779" y="830187"/>
                </a:lnTo>
                <a:lnTo>
                  <a:pt x="1352268" y="830187"/>
                </a:lnTo>
                <a:lnTo>
                  <a:pt x="1355440" y="829870"/>
                </a:lnTo>
                <a:lnTo>
                  <a:pt x="1358929" y="828921"/>
                </a:lnTo>
                <a:lnTo>
                  <a:pt x="1361784" y="828287"/>
                </a:lnTo>
                <a:lnTo>
                  <a:pt x="1364957" y="827021"/>
                </a:lnTo>
                <a:lnTo>
                  <a:pt x="1367494" y="826071"/>
                </a:lnTo>
                <a:lnTo>
                  <a:pt x="1370032" y="824488"/>
                </a:lnTo>
                <a:lnTo>
                  <a:pt x="1372887" y="822272"/>
                </a:lnTo>
                <a:lnTo>
                  <a:pt x="1373521" y="829554"/>
                </a:lnTo>
                <a:lnTo>
                  <a:pt x="1374473" y="835886"/>
                </a:lnTo>
                <a:lnTo>
                  <a:pt x="1374790" y="848234"/>
                </a:lnTo>
                <a:lnTo>
                  <a:pt x="1374790" y="860265"/>
                </a:lnTo>
                <a:lnTo>
                  <a:pt x="1373839" y="871346"/>
                </a:lnTo>
                <a:lnTo>
                  <a:pt x="1376059" y="869130"/>
                </a:lnTo>
                <a:lnTo>
                  <a:pt x="1377328" y="868813"/>
                </a:lnTo>
                <a:lnTo>
                  <a:pt x="1377962" y="868497"/>
                </a:lnTo>
                <a:lnTo>
                  <a:pt x="1379549" y="868813"/>
                </a:lnTo>
                <a:lnTo>
                  <a:pt x="1381135" y="869446"/>
                </a:lnTo>
                <a:lnTo>
                  <a:pt x="1382721" y="871030"/>
                </a:lnTo>
                <a:lnTo>
                  <a:pt x="1383672" y="872929"/>
                </a:lnTo>
                <a:lnTo>
                  <a:pt x="1384941" y="875462"/>
                </a:lnTo>
                <a:lnTo>
                  <a:pt x="1385893" y="878628"/>
                </a:lnTo>
                <a:lnTo>
                  <a:pt x="1388113" y="885277"/>
                </a:lnTo>
                <a:lnTo>
                  <a:pt x="1390017" y="893825"/>
                </a:lnTo>
                <a:lnTo>
                  <a:pt x="1391286" y="903640"/>
                </a:lnTo>
                <a:lnTo>
                  <a:pt x="1391920" y="914405"/>
                </a:lnTo>
                <a:lnTo>
                  <a:pt x="1392237" y="926119"/>
                </a:lnTo>
                <a:lnTo>
                  <a:pt x="1391920" y="937834"/>
                </a:lnTo>
                <a:lnTo>
                  <a:pt x="1391286" y="948599"/>
                </a:lnTo>
                <a:lnTo>
                  <a:pt x="1390017" y="958413"/>
                </a:lnTo>
                <a:lnTo>
                  <a:pt x="1388113" y="966645"/>
                </a:lnTo>
                <a:lnTo>
                  <a:pt x="1385893" y="973611"/>
                </a:lnTo>
                <a:lnTo>
                  <a:pt x="1384941" y="976777"/>
                </a:lnTo>
                <a:lnTo>
                  <a:pt x="1383672" y="978993"/>
                </a:lnTo>
                <a:lnTo>
                  <a:pt x="1382721" y="980893"/>
                </a:lnTo>
                <a:lnTo>
                  <a:pt x="1381135" y="982476"/>
                </a:lnTo>
                <a:lnTo>
                  <a:pt x="1379549" y="983425"/>
                </a:lnTo>
                <a:lnTo>
                  <a:pt x="1377962" y="983425"/>
                </a:lnTo>
                <a:lnTo>
                  <a:pt x="1376694" y="983425"/>
                </a:lnTo>
                <a:lnTo>
                  <a:pt x="1375425" y="982476"/>
                </a:lnTo>
                <a:lnTo>
                  <a:pt x="1373839" y="980893"/>
                </a:lnTo>
                <a:lnTo>
                  <a:pt x="1372570" y="978676"/>
                </a:lnTo>
                <a:lnTo>
                  <a:pt x="1371301" y="976143"/>
                </a:lnTo>
                <a:lnTo>
                  <a:pt x="1370032" y="972977"/>
                </a:lnTo>
                <a:lnTo>
                  <a:pt x="1367812" y="965379"/>
                </a:lnTo>
                <a:lnTo>
                  <a:pt x="1366860" y="975194"/>
                </a:lnTo>
                <a:lnTo>
                  <a:pt x="1364957" y="985325"/>
                </a:lnTo>
                <a:lnTo>
                  <a:pt x="1363053" y="994823"/>
                </a:lnTo>
                <a:lnTo>
                  <a:pt x="1360516" y="1004005"/>
                </a:lnTo>
                <a:lnTo>
                  <a:pt x="1357661" y="1013187"/>
                </a:lnTo>
                <a:lnTo>
                  <a:pt x="1354806" y="1021735"/>
                </a:lnTo>
                <a:lnTo>
                  <a:pt x="1351316" y="1030283"/>
                </a:lnTo>
                <a:lnTo>
                  <a:pt x="1347510" y="1038515"/>
                </a:lnTo>
                <a:lnTo>
                  <a:pt x="1343386" y="1046430"/>
                </a:lnTo>
                <a:lnTo>
                  <a:pt x="1339262" y="1054346"/>
                </a:lnTo>
                <a:lnTo>
                  <a:pt x="1334821" y="1061628"/>
                </a:lnTo>
                <a:lnTo>
                  <a:pt x="1330380" y="1068593"/>
                </a:lnTo>
                <a:lnTo>
                  <a:pt x="1325622" y="1075242"/>
                </a:lnTo>
                <a:lnTo>
                  <a:pt x="1320546" y="1081891"/>
                </a:lnTo>
                <a:lnTo>
                  <a:pt x="1315471" y="1088223"/>
                </a:lnTo>
                <a:lnTo>
                  <a:pt x="1309761" y="1094238"/>
                </a:lnTo>
                <a:lnTo>
                  <a:pt x="1304368" y="1099304"/>
                </a:lnTo>
                <a:lnTo>
                  <a:pt x="1298658" y="1104686"/>
                </a:lnTo>
                <a:lnTo>
                  <a:pt x="1293266" y="1109435"/>
                </a:lnTo>
                <a:lnTo>
                  <a:pt x="1287238" y="1113868"/>
                </a:lnTo>
                <a:lnTo>
                  <a:pt x="1281211" y="1118617"/>
                </a:lnTo>
                <a:lnTo>
                  <a:pt x="1275501" y="1122100"/>
                </a:lnTo>
                <a:lnTo>
                  <a:pt x="1269474" y="1125899"/>
                </a:lnTo>
                <a:lnTo>
                  <a:pt x="1263447" y="1129065"/>
                </a:lnTo>
                <a:lnTo>
                  <a:pt x="1257420" y="1131915"/>
                </a:lnTo>
                <a:lnTo>
                  <a:pt x="1251393" y="1134131"/>
                </a:lnTo>
                <a:lnTo>
                  <a:pt x="1245366" y="1136347"/>
                </a:lnTo>
                <a:lnTo>
                  <a:pt x="1239339" y="1137930"/>
                </a:lnTo>
                <a:lnTo>
                  <a:pt x="1233312" y="1139513"/>
                </a:lnTo>
                <a:lnTo>
                  <a:pt x="1227919" y="1140463"/>
                </a:lnTo>
                <a:lnTo>
                  <a:pt x="1222209" y="1141096"/>
                </a:lnTo>
                <a:lnTo>
                  <a:pt x="1216499" y="1141413"/>
                </a:lnTo>
                <a:lnTo>
                  <a:pt x="1212058" y="1141096"/>
                </a:lnTo>
                <a:lnTo>
                  <a:pt x="1207617" y="1140146"/>
                </a:lnTo>
                <a:lnTo>
                  <a:pt x="1202542" y="1139513"/>
                </a:lnTo>
                <a:lnTo>
                  <a:pt x="1197466" y="1137930"/>
                </a:lnTo>
                <a:lnTo>
                  <a:pt x="1192073" y="1136031"/>
                </a:lnTo>
                <a:lnTo>
                  <a:pt x="1186998" y="1133814"/>
                </a:lnTo>
                <a:lnTo>
                  <a:pt x="1181288" y="1131281"/>
                </a:lnTo>
                <a:lnTo>
                  <a:pt x="1175895" y="1128749"/>
                </a:lnTo>
                <a:lnTo>
                  <a:pt x="1170186" y="1125266"/>
                </a:lnTo>
                <a:lnTo>
                  <a:pt x="1164476" y="1121467"/>
                </a:lnTo>
                <a:lnTo>
                  <a:pt x="1158766" y="1117667"/>
                </a:lnTo>
                <a:lnTo>
                  <a:pt x="1153056" y="1113235"/>
                </a:lnTo>
                <a:lnTo>
                  <a:pt x="1147029" y="1108802"/>
                </a:lnTo>
                <a:lnTo>
                  <a:pt x="1141319" y="1103736"/>
                </a:lnTo>
                <a:lnTo>
                  <a:pt x="1135926" y="1098671"/>
                </a:lnTo>
                <a:lnTo>
                  <a:pt x="1130216" y="1092972"/>
                </a:lnTo>
                <a:lnTo>
                  <a:pt x="1124506" y="1087273"/>
                </a:lnTo>
                <a:lnTo>
                  <a:pt x="1118796" y="1080941"/>
                </a:lnTo>
                <a:lnTo>
                  <a:pt x="1113721" y="1074925"/>
                </a:lnTo>
                <a:lnTo>
                  <a:pt x="1108011" y="1068276"/>
                </a:lnTo>
                <a:lnTo>
                  <a:pt x="1102936" y="1061628"/>
                </a:lnTo>
                <a:lnTo>
                  <a:pt x="1097860" y="1054346"/>
                </a:lnTo>
                <a:lnTo>
                  <a:pt x="1092785" y="1046747"/>
                </a:lnTo>
                <a:lnTo>
                  <a:pt x="1088344" y="1039465"/>
                </a:lnTo>
                <a:lnTo>
                  <a:pt x="1083903" y="1031550"/>
                </a:lnTo>
                <a:lnTo>
                  <a:pt x="1079779" y="1023635"/>
                </a:lnTo>
                <a:lnTo>
                  <a:pt x="1075655" y="1015403"/>
                </a:lnTo>
                <a:lnTo>
                  <a:pt x="1071848" y="1007171"/>
                </a:lnTo>
                <a:lnTo>
                  <a:pt x="1068676" y="998623"/>
                </a:lnTo>
                <a:lnTo>
                  <a:pt x="1065187" y="989758"/>
                </a:lnTo>
                <a:lnTo>
                  <a:pt x="1062649" y="980893"/>
                </a:lnTo>
                <a:lnTo>
                  <a:pt x="1059794" y="972028"/>
                </a:lnTo>
                <a:lnTo>
                  <a:pt x="1057891" y="977726"/>
                </a:lnTo>
                <a:lnTo>
                  <a:pt x="1055670" y="982476"/>
                </a:lnTo>
                <a:lnTo>
                  <a:pt x="1054719" y="984375"/>
                </a:lnTo>
                <a:lnTo>
                  <a:pt x="1053133" y="985325"/>
                </a:lnTo>
                <a:lnTo>
                  <a:pt x="1051864" y="986275"/>
                </a:lnTo>
                <a:lnTo>
                  <a:pt x="1050595" y="986591"/>
                </a:lnTo>
                <a:lnTo>
                  <a:pt x="1049326" y="986275"/>
                </a:lnTo>
                <a:lnTo>
                  <a:pt x="1047740" y="985325"/>
                </a:lnTo>
                <a:lnTo>
                  <a:pt x="1046471" y="983742"/>
                </a:lnTo>
                <a:lnTo>
                  <a:pt x="1045202" y="982159"/>
                </a:lnTo>
                <a:lnTo>
                  <a:pt x="1044250" y="979309"/>
                </a:lnTo>
                <a:lnTo>
                  <a:pt x="1042664" y="976460"/>
                </a:lnTo>
                <a:lnTo>
                  <a:pt x="1040761" y="969495"/>
                </a:lnTo>
                <a:lnTo>
                  <a:pt x="1038858" y="960946"/>
                </a:lnTo>
                <a:lnTo>
                  <a:pt x="1037589" y="951131"/>
                </a:lnTo>
                <a:lnTo>
                  <a:pt x="1036954" y="940367"/>
                </a:lnTo>
                <a:lnTo>
                  <a:pt x="1036637" y="928652"/>
                </a:lnTo>
                <a:lnTo>
                  <a:pt x="1036954" y="917254"/>
                </a:lnTo>
                <a:lnTo>
                  <a:pt x="1037589" y="906173"/>
                </a:lnTo>
                <a:lnTo>
                  <a:pt x="1038858" y="896358"/>
                </a:lnTo>
                <a:lnTo>
                  <a:pt x="1040761" y="888126"/>
                </a:lnTo>
                <a:lnTo>
                  <a:pt x="1042664" y="881161"/>
                </a:lnTo>
                <a:lnTo>
                  <a:pt x="1044250" y="877995"/>
                </a:lnTo>
                <a:lnTo>
                  <a:pt x="1045202" y="875779"/>
                </a:lnTo>
                <a:lnTo>
                  <a:pt x="1046471" y="873879"/>
                </a:lnTo>
                <a:lnTo>
                  <a:pt x="1047740" y="872613"/>
                </a:lnTo>
                <a:lnTo>
                  <a:pt x="1049326" y="871346"/>
                </a:lnTo>
                <a:lnTo>
                  <a:pt x="1050595" y="871346"/>
                </a:lnTo>
                <a:lnTo>
                  <a:pt x="1051546" y="871346"/>
                </a:lnTo>
                <a:lnTo>
                  <a:pt x="1052498" y="871663"/>
                </a:lnTo>
                <a:lnTo>
                  <a:pt x="1052815" y="864381"/>
                </a:lnTo>
                <a:lnTo>
                  <a:pt x="1053133" y="856782"/>
                </a:lnTo>
                <a:lnTo>
                  <a:pt x="1053767" y="850133"/>
                </a:lnTo>
                <a:lnTo>
                  <a:pt x="1055036" y="843801"/>
                </a:lnTo>
                <a:lnTo>
                  <a:pt x="1054719" y="835886"/>
                </a:lnTo>
                <a:lnTo>
                  <a:pt x="1054401" y="827971"/>
                </a:lnTo>
                <a:lnTo>
                  <a:pt x="1054401" y="820689"/>
                </a:lnTo>
                <a:lnTo>
                  <a:pt x="1054401" y="814040"/>
                </a:lnTo>
                <a:lnTo>
                  <a:pt x="1055036" y="807708"/>
                </a:lnTo>
                <a:lnTo>
                  <a:pt x="1055670" y="801692"/>
                </a:lnTo>
                <a:lnTo>
                  <a:pt x="1057256" y="796310"/>
                </a:lnTo>
                <a:lnTo>
                  <a:pt x="1058842" y="791244"/>
                </a:lnTo>
                <a:lnTo>
                  <a:pt x="1060746" y="786179"/>
                </a:lnTo>
                <a:lnTo>
                  <a:pt x="1062649" y="781746"/>
                </a:lnTo>
                <a:lnTo>
                  <a:pt x="1064870" y="777630"/>
                </a:lnTo>
                <a:lnTo>
                  <a:pt x="1067407" y="773831"/>
                </a:lnTo>
                <a:lnTo>
                  <a:pt x="1070262" y="770665"/>
                </a:lnTo>
                <a:lnTo>
                  <a:pt x="1073434" y="767499"/>
                </a:lnTo>
                <a:lnTo>
                  <a:pt x="1076924" y="764649"/>
                </a:lnTo>
                <a:lnTo>
                  <a:pt x="1080096" y="762433"/>
                </a:lnTo>
                <a:lnTo>
                  <a:pt x="1064235" y="762433"/>
                </a:lnTo>
                <a:lnTo>
                  <a:pt x="1052498" y="762750"/>
                </a:lnTo>
                <a:lnTo>
                  <a:pt x="1041713" y="763383"/>
                </a:lnTo>
                <a:lnTo>
                  <a:pt x="1049009" y="759583"/>
                </a:lnTo>
                <a:lnTo>
                  <a:pt x="1056622" y="754834"/>
                </a:lnTo>
                <a:lnTo>
                  <a:pt x="1063918" y="749452"/>
                </a:lnTo>
                <a:lnTo>
                  <a:pt x="1071531" y="743753"/>
                </a:lnTo>
                <a:lnTo>
                  <a:pt x="1085806" y="733305"/>
                </a:lnTo>
                <a:lnTo>
                  <a:pt x="1092150" y="728872"/>
                </a:lnTo>
                <a:lnTo>
                  <a:pt x="1098495" y="725073"/>
                </a:lnTo>
                <a:lnTo>
                  <a:pt x="1106742" y="720957"/>
                </a:lnTo>
                <a:lnTo>
                  <a:pt x="1114990" y="717158"/>
                </a:lnTo>
                <a:lnTo>
                  <a:pt x="1122920" y="713675"/>
                </a:lnTo>
                <a:lnTo>
                  <a:pt x="1130851" y="710193"/>
                </a:lnTo>
                <a:lnTo>
                  <a:pt x="1138781" y="707660"/>
                </a:lnTo>
                <a:lnTo>
                  <a:pt x="1146711" y="704494"/>
                </a:lnTo>
                <a:lnTo>
                  <a:pt x="1161938" y="700061"/>
                </a:lnTo>
                <a:lnTo>
                  <a:pt x="1176847" y="696262"/>
                </a:lnTo>
                <a:lnTo>
                  <a:pt x="1191439" y="693729"/>
                </a:lnTo>
                <a:lnTo>
                  <a:pt x="1205397" y="692146"/>
                </a:lnTo>
                <a:lnTo>
                  <a:pt x="1218720" y="691196"/>
                </a:lnTo>
                <a:lnTo>
                  <a:pt x="1231408" y="690563"/>
                </a:lnTo>
                <a:close/>
                <a:moveTo>
                  <a:pt x="1798422" y="585942"/>
                </a:moveTo>
                <a:lnTo>
                  <a:pt x="1795888" y="586577"/>
                </a:lnTo>
                <a:lnTo>
                  <a:pt x="1792720" y="586577"/>
                </a:lnTo>
                <a:lnTo>
                  <a:pt x="1789236" y="586577"/>
                </a:lnTo>
                <a:lnTo>
                  <a:pt x="1771814" y="728756"/>
                </a:lnTo>
                <a:lnTo>
                  <a:pt x="1786068" y="727804"/>
                </a:lnTo>
                <a:lnTo>
                  <a:pt x="1800322" y="727487"/>
                </a:lnTo>
                <a:lnTo>
                  <a:pt x="1808558" y="727804"/>
                </a:lnTo>
                <a:lnTo>
                  <a:pt x="1816477" y="728121"/>
                </a:lnTo>
                <a:lnTo>
                  <a:pt x="1798422" y="585942"/>
                </a:lnTo>
                <a:close/>
                <a:moveTo>
                  <a:pt x="2691328" y="534988"/>
                </a:moveTo>
                <a:lnTo>
                  <a:pt x="2700209" y="535623"/>
                </a:lnTo>
                <a:lnTo>
                  <a:pt x="2709091" y="535940"/>
                </a:lnTo>
                <a:lnTo>
                  <a:pt x="2718289" y="536893"/>
                </a:lnTo>
                <a:lnTo>
                  <a:pt x="2727170" y="538480"/>
                </a:lnTo>
                <a:lnTo>
                  <a:pt x="2736368" y="540385"/>
                </a:lnTo>
                <a:lnTo>
                  <a:pt x="2745249" y="542608"/>
                </a:lnTo>
                <a:lnTo>
                  <a:pt x="2753813" y="544830"/>
                </a:lnTo>
                <a:lnTo>
                  <a:pt x="2763011" y="548005"/>
                </a:lnTo>
                <a:lnTo>
                  <a:pt x="2771575" y="550863"/>
                </a:lnTo>
                <a:lnTo>
                  <a:pt x="2780139" y="554355"/>
                </a:lnTo>
                <a:lnTo>
                  <a:pt x="2789020" y="558165"/>
                </a:lnTo>
                <a:lnTo>
                  <a:pt x="2797267" y="561658"/>
                </a:lnTo>
                <a:lnTo>
                  <a:pt x="2812809" y="569595"/>
                </a:lnTo>
                <a:lnTo>
                  <a:pt x="2827716" y="577850"/>
                </a:lnTo>
                <a:lnTo>
                  <a:pt x="2841355" y="586105"/>
                </a:lnTo>
                <a:lnTo>
                  <a:pt x="2853408" y="594678"/>
                </a:lnTo>
                <a:lnTo>
                  <a:pt x="2864509" y="602933"/>
                </a:lnTo>
                <a:lnTo>
                  <a:pt x="2873073" y="609918"/>
                </a:lnTo>
                <a:lnTo>
                  <a:pt x="2879734" y="616585"/>
                </a:lnTo>
                <a:lnTo>
                  <a:pt x="2882271" y="619760"/>
                </a:lnTo>
                <a:lnTo>
                  <a:pt x="2884809" y="622300"/>
                </a:lnTo>
                <a:lnTo>
                  <a:pt x="2886077" y="624523"/>
                </a:lnTo>
                <a:lnTo>
                  <a:pt x="2887029" y="626428"/>
                </a:lnTo>
                <a:lnTo>
                  <a:pt x="2887346" y="630238"/>
                </a:lnTo>
                <a:lnTo>
                  <a:pt x="2887663" y="635635"/>
                </a:lnTo>
                <a:lnTo>
                  <a:pt x="2887663" y="650875"/>
                </a:lnTo>
                <a:lnTo>
                  <a:pt x="2887029" y="671513"/>
                </a:lnTo>
                <a:lnTo>
                  <a:pt x="2885443" y="697230"/>
                </a:lnTo>
                <a:lnTo>
                  <a:pt x="2883540" y="726123"/>
                </a:lnTo>
                <a:lnTo>
                  <a:pt x="2881320" y="758190"/>
                </a:lnTo>
                <a:lnTo>
                  <a:pt x="2875610" y="827723"/>
                </a:lnTo>
                <a:lnTo>
                  <a:pt x="2868950" y="899161"/>
                </a:lnTo>
                <a:lnTo>
                  <a:pt x="2861654" y="965518"/>
                </a:lnTo>
                <a:lnTo>
                  <a:pt x="2858483" y="995363"/>
                </a:lnTo>
                <a:lnTo>
                  <a:pt x="2854994" y="1021398"/>
                </a:lnTo>
                <a:lnTo>
                  <a:pt x="2852139" y="1042671"/>
                </a:lnTo>
                <a:lnTo>
                  <a:pt x="2848967" y="1059181"/>
                </a:lnTo>
                <a:lnTo>
                  <a:pt x="2838817" y="1062991"/>
                </a:lnTo>
                <a:lnTo>
                  <a:pt x="2828985" y="1066483"/>
                </a:lnTo>
                <a:lnTo>
                  <a:pt x="2820104" y="1069023"/>
                </a:lnTo>
                <a:lnTo>
                  <a:pt x="2810905" y="1070928"/>
                </a:lnTo>
                <a:lnTo>
                  <a:pt x="2803293" y="1072198"/>
                </a:lnTo>
                <a:lnTo>
                  <a:pt x="2795998" y="1072516"/>
                </a:lnTo>
                <a:lnTo>
                  <a:pt x="2792509" y="1072198"/>
                </a:lnTo>
                <a:lnTo>
                  <a:pt x="2789654" y="1071563"/>
                </a:lnTo>
                <a:lnTo>
                  <a:pt x="2786483" y="1070928"/>
                </a:lnTo>
                <a:lnTo>
                  <a:pt x="2784262" y="1070293"/>
                </a:lnTo>
                <a:lnTo>
                  <a:pt x="2785214" y="1057911"/>
                </a:lnTo>
                <a:lnTo>
                  <a:pt x="2786165" y="1039813"/>
                </a:lnTo>
                <a:lnTo>
                  <a:pt x="2787751" y="990918"/>
                </a:lnTo>
                <a:lnTo>
                  <a:pt x="2789337" y="930276"/>
                </a:lnTo>
                <a:lnTo>
                  <a:pt x="2790289" y="865188"/>
                </a:lnTo>
                <a:lnTo>
                  <a:pt x="2790606" y="803593"/>
                </a:lnTo>
                <a:lnTo>
                  <a:pt x="2790606" y="775653"/>
                </a:lnTo>
                <a:lnTo>
                  <a:pt x="2790289" y="751840"/>
                </a:lnTo>
                <a:lnTo>
                  <a:pt x="2789654" y="731838"/>
                </a:lnTo>
                <a:lnTo>
                  <a:pt x="2788386" y="717233"/>
                </a:lnTo>
                <a:lnTo>
                  <a:pt x="2788068" y="711835"/>
                </a:lnTo>
                <a:lnTo>
                  <a:pt x="2787434" y="708343"/>
                </a:lnTo>
                <a:lnTo>
                  <a:pt x="2786483" y="707073"/>
                </a:lnTo>
                <a:lnTo>
                  <a:pt x="2785848" y="706438"/>
                </a:lnTo>
                <a:lnTo>
                  <a:pt x="2785531" y="707073"/>
                </a:lnTo>
                <a:lnTo>
                  <a:pt x="2780773" y="713740"/>
                </a:lnTo>
                <a:lnTo>
                  <a:pt x="2775381" y="720725"/>
                </a:lnTo>
                <a:lnTo>
                  <a:pt x="2774113" y="722630"/>
                </a:lnTo>
                <a:lnTo>
                  <a:pt x="2757936" y="960756"/>
                </a:lnTo>
                <a:lnTo>
                  <a:pt x="2753813" y="1010921"/>
                </a:lnTo>
                <a:lnTo>
                  <a:pt x="2750324" y="1049338"/>
                </a:lnTo>
                <a:lnTo>
                  <a:pt x="2746835" y="1083946"/>
                </a:lnTo>
                <a:lnTo>
                  <a:pt x="2746518" y="1087438"/>
                </a:lnTo>
                <a:lnTo>
                  <a:pt x="2744932" y="1092836"/>
                </a:lnTo>
                <a:lnTo>
                  <a:pt x="2742712" y="1097916"/>
                </a:lnTo>
                <a:lnTo>
                  <a:pt x="2740491" y="1103631"/>
                </a:lnTo>
                <a:lnTo>
                  <a:pt x="2737637" y="1109028"/>
                </a:lnTo>
                <a:lnTo>
                  <a:pt x="2732245" y="1119506"/>
                </a:lnTo>
                <a:lnTo>
                  <a:pt x="2725267" y="1129666"/>
                </a:lnTo>
                <a:lnTo>
                  <a:pt x="2699258" y="1479233"/>
                </a:lnTo>
                <a:lnTo>
                  <a:pt x="2716386" y="1483361"/>
                </a:lnTo>
                <a:lnTo>
                  <a:pt x="2732879" y="1487488"/>
                </a:lnTo>
                <a:lnTo>
                  <a:pt x="2870853" y="1410971"/>
                </a:lnTo>
                <a:lnTo>
                  <a:pt x="2876879" y="1421766"/>
                </a:lnTo>
                <a:lnTo>
                  <a:pt x="2749055" y="1492886"/>
                </a:lnTo>
                <a:lnTo>
                  <a:pt x="2761743" y="1497013"/>
                </a:lnTo>
                <a:lnTo>
                  <a:pt x="2773795" y="1501776"/>
                </a:lnTo>
                <a:lnTo>
                  <a:pt x="2785214" y="1507173"/>
                </a:lnTo>
                <a:lnTo>
                  <a:pt x="2795998" y="1512253"/>
                </a:lnTo>
                <a:lnTo>
                  <a:pt x="2805831" y="1517968"/>
                </a:lnTo>
                <a:lnTo>
                  <a:pt x="2815029" y="1524001"/>
                </a:lnTo>
                <a:lnTo>
                  <a:pt x="2823910" y="1530033"/>
                </a:lnTo>
                <a:lnTo>
                  <a:pt x="2831839" y="1536383"/>
                </a:lnTo>
                <a:lnTo>
                  <a:pt x="2838500" y="1543051"/>
                </a:lnTo>
                <a:lnTo>
                  <a:pt x="2844844" y="1550036"/>
                </a:lnTo>
                <a:lnTo>
                  <a:pt x="2850236" y="1557021"/>
                </a:lnTo>
                <a:lnTo>
                  <a:pt x="2854359" y="1564323"/>
                </a:lnTo>
                <a:lnTo>
                  <a:pt x="2856262" y="1568133"/>
                </a:lnTo>
                <a:lnTo>
                  <a:pt x="2857848" y="1571626"/>
                </a:lnTo>
                <a:lnTo>
                  <a:pt x="2859117" y="1575436"/>
                </a:lnTo>
                <a:lnTo>
                  <a:pt x="2860386" y="1579246"/>
                </a:lnTo>
                <a:lnTo>
                  <a:pt x="2861337" y="1583056"/>
                </a:lnTo>
                <a:lnTo>
                  <a:pt x="2861654" y="1586866"/>
                </a:lnTo>
                <a:lnTo>
                  <a:pt x="2861972" y="1590993"/>
                </a:lnTo>
                <a:lnTo>
                  <a:pt x="2862606" y="1594803"/>
                </a:lnTo>
                <a:lnTo>
                  <a:pt x="2861972" y="1598931"/>
                </a:lnTo>
                <a:lnTo>
                  <a:pt x="2861654" y="1603058"/>
                </a:lnTo>
                <a:lnTo>
                  <a:pt x="2861020" y="1607186"/>
                </a:lnTo>
                <a:lnTo>
                  <a:pt x="2860386" y="1611313"/>
                </a:lnTo>
                <a:lnTo>
                  <a:pt x="2858800" y="1615123"/>
                </a:lnTo>
                <a:lnTo>
                  <a:pt x="2857214" y="1619251"/>
                </a:lnTo>
                <a:lnTo>
                  <a:pt x="2855628" y="1622743"/>
                </a:lnTo>
                <a:lnTo>
                  <a:pt x="2853408" y="1626553"/>
                </a:lnTo>
                <a:lnTo>
                  <a:pt x="2851187" y="1630681"/>
                </a:lnTo>
                <a:lnTo>
                  <a:pt x="2848967" y="1634491"/>
                </a:lnTo>
                <a:lnTo>
                  <a:pt x="2842941" y="1641793"/>
                </a:lnTo>
                <a:lnTo>
                  <a:pt x="2836597" y="1648778"/>
                </a:lnTo>
                <a:lnTo>
                  <a:pt x="2828668" y="1655763"/>
                </a:lnTo>
                <a:lnTo>
                  <a:pt x="2820421" y="1662431"/>
                </a:lnTo>
                <a:lnTo>
                  <a:pt x="2810905" y="1668781"/>
                </a:lnTo>
                <a:lnTo>
                  <a:pt x="2800756" y="1674813"/>
                </a:lnTo>
                <a:lnTo>
                  <a:pt x="2789972" y="1680528"/>
                </a:lnTo>
                <a:lnTo>
                  <a:pt x="2778236" y="1685926"/>
                </a:lnTo>
                <a:lnTo>
                  <a:pt x="2765866" y="1691006"/>
                </a:lnTo>
                <a:lnTo>
                  <a:pt x="2752861" y="1695768"/>
                </a:lnTo>
                <a:lnTo>
                  <a:pt x="2739223" y="1700213"/>
                </a:lnTo>
                <a:lnTo>
                  <a:pt x="2869267" y="1786891"/>
                </a:lnTo>
                <a:lnTo>
                  <a:pt x="2862606" y="1797051"/>
                </a:lnTo>
                <a:lnTo>
                  <a:pt x="2723998" y="1704341"/>
                </a:lnTo>
                <a:lnTo>
                  <a:pt x="2707822" y="1708151"/>
                </a:lnTo>
                <a:lnTo>
                  <a:pt x="2690694" y="1711961"/>
                </a:lnTo>
                <a:lnTo>
                  <a:pt x="2673566" y="1715136"/>
                </a:lnTo>
                <a:lnTo>
                  <a:pt x="2655487" y="1717358"/>
                </a:lnTo>
                <a:lnTo>
                  <a:pt x="2637091" y="1719581"/>
                </a:lnTo>
                <a:lnTo>
                  <a:pt x="2618060" y="1720533"/>
                </a:lnTo>
                <a:lnTo>
                  <a:pt x="2598712" y="1721803"/>
                </a:lnTo>
                <a:lnTo>
                  <a:pt x="2579046" y="1721803"/>
                </a:lnTo>
                <a:lnTo>
                  <a:pt x="2563822" y="1721803"/>
                </a:lnTo>
                <a:lnTo>
                  <a:pt x="2549549" y="1721486"/>
                </a:lnTo>
                <a:lnTo>
                  <a:pt x="2534958" y="1720533"/>
                </a:lnTo>
                <a:lnTo>
                  <a:pt x="2521002" y="1719581"/>
                </a:lnTo>
                <a:lnTo>
                  <a:pt x="2507046" y="1717993"/>
                </a:lnTo>
                <a:lnTo>
                  <a:pt x="2493725" y="1716088"/>
                </a:lnTo>
                <a:lnTo>
                  <a:pt x="2480403" y="1714183"/>
                </a:lnTo>
                <a:lnTo>
                  <a:pt x="2467399" y="1711961"/>
                </a:lnTo>
                <a:lnTo>
                  <a:pt x="2455029" y="1709738"/>
                </a:lnTo>
                <a:lnTo>
                  <a:pt x="2442659" y="1706881"/>
                </a:lnTo>
                <a:lnTo>
                  <a:pt x="2430923" y="1703706"/>
                </a:lnTo>
                <a:lnTo>
                  <a:pt x="2419187" y="1700213"/>
                </a:lnTo>
                <a:lnTo>
                  <a:pt x="2408086" y="1697038"/>
                </a:lnTo>
                <a:lnTo>
                  <a:pt x="2397619" y="1693228"/>
                </a:lnTo>
                <a:lnTo>
                  <a:pt x="2387469" y="1689418"/>
                </a:lnTo>
                <a:lnTo>
                  <a:pt x="2377637" y="1684973"/>
                </a:lnTo>
                <a:lnTo>
                  <a:pt x="2368121" y="1680846"/>
                </a:lnTo>
                <a:lnTo>
                  <a:pt x="2359240" y="1676401"/>
                </a:lnTo>
                <a:lnTo>
                  <a:pt x="2350994" y="1671321"/>
                </a:lnTo>
                <a:lnTo>
                  <a:pt x="2343064" y="1666558"/>
                </a:lnTo>
                <a:lnTo>
                  <a:pt x="2335769" y="1661161"/>
                </a:lnTo>
                <a:lnTo>
                  <a:pt x="2329108" y="1656081"/>
                </a:lnTo>
                <a:lnTo>
                  <a:pt x="2322764" y="1650366"/>
                </a:lnTo>
                <a:lnTo>
                  <a:pt x="2317055" y="1644651"/>
                </a:lnTo>
                <a:lnTo>
                  <a:pt x="2312298" y="1638936"/>
                </a:lnTo>
                <a:lnTo>
                  <a:pt x="2307857" y="1632903"/>
                </a:lnTo>
                <a:lnTo>
                  <a:pt x="2304051" y="1627188"/>
                </a:lnTo>
                <a:lnTo>
                  <a:pt x="2300879" y="1620521"/>
                </a:lnTo>
                <a:lnTo>
                  <a:pt x="2298659" y="1614171"/>
                </a:lnTo>
                <a:lnTo>
                  <a:pt x="2296756" y="1607821"/>
                </a:lnTo>
                <a:lnTo>
                  <a:pt x="2295804" y="1601471"/>
                </a:lnTo>
                <a:lnTo>
                  <a:pt x="2295170" y="1594803"/>
                </a:lnTo>
                <a:lnTo>
                  <a:pt x="2295170" y="1590676"/>
                </a:lnTo>
                <a:lnTo>
                  <a:pt x="2296121" y="1585913"/>
                </a:lnTo>
                <a:lnTo>
                  <a:pt x="2296756" y="1581468"/>
                </a:lnTo>
                <a:lnTo>
                  <a:pt x="2298024" y="1577341"/>
                </a:lnTo>
                <a:lnTo>
                  <a:pt x="2299293" y="1573213"/>
                </a:lnTo>
                <a:lnTo>
                  <a:pt x="2300879" y="1568768"/>
                </a:lnTo>
                <a:lnTo>
                  <a:pt x="2302782" y="1564641"/>
                </a:lnTo>
                <a:lnTo>
                  <a:pt x="2305320" y="1560831"/>
                </a:lnTo>
                <a:lnTo>
                  <a:pt x="2307857" y="1556703"/>
                </a:lnTo>
                <a:lnTo>
                  <a:pt x="2310712" y="1552576"/>
                </a:lnTo>
                <a:lnTo>
                  <a:pt x="2313566" y="1548766"/>
                </a:lnTo>
                <a:lnTo>
                  <a:pt x="2317372" y="1544956"/>
                </a:lnTo>
                <a:lnTo>
                  <a:pt x="2320861" y="1541146"/>
                </a:lnTo>
                <a:lnTo>
                  <a:pt x="2324985" y="1537653"/>
                </a:lnTo>
                <a:lnTo>
                  <a:pt x="2333549" y="1530351"/>
                </a:lnTo>
                <a:lnTo>
                  <a:pt x="2343064" y="1523366"/>
                </a:lnTo>
                <a:lnTo>
                  <a:pt x="2353848" y="1517016"/>
                </a:lnTo>
                <a:lnTo>
                  <a:pt x="2365267" y="1510348"/>
                </a:lnTo>
                <a:lnTo>
                  <a:pt x="2377637" y="1504316"/>
                </a:lnTo>
                <a:lnTo>
                  <a:pt x="2390641" y="1499236"/>
                </a:lnTo>
                <a:lnTo>
                  <a:pt x="2404597" y="1493838"/>
                </a:lnTo>
                <a:lnTo>
                  <a:pt x="2419187" y="1489393"/>
                </a:lnTo>
                <a:lnTo>
                  <a:pt x="2434729" y="1484948"/>
                </a:lnTo>
                <a:lnTo>
                  <a:pt x="2421090" y="1301751"/>
                </a:lnTo>
                <a:lnTo>
                  <a:pt x="2390958" y="1273493"/>
                </a:lnTo>
                <a:lnTo>
                  <a:pt x="2399205" y="1264603"/>
                </a:lnTo>
                <a:lnTo>
                  <a:pt x="2419505" y="1283653"/>
                </a:lnTo>
                <a:lnTo>
                  <a:pt x="2407769" y="1124268"/>
                </a:lnTo>
                <a:lnTo>
                  <a:pt x="2401742" y="1115378"/>
                </a:lnTo>
                <a:lnTo>
                  <a:pt x="2396350" y="1106171"/>
                </a:lnTo>
                <a:lnTo>
                  <a:pt x="2391910" y="1097281"/>
                </a:lnTo>
                <a:lnTo>
                  <a:pt x="2390007" y="1092201"/>
                </a:lnTo>
                <a:lnTo>
                  <a:pt x="2388104" y="1087756"/>
                </a:lnTo>
                <a:lnTo>
                  <a:pt x="2387787" y="1083946"/>
                </a:lnTo>
                <a:lnTo>
                  <a:pt x="2382712" y="1029971"/>
                </a:lnTo>
                <a:lnTo>
                  <a:pt x="2377320" y="970916"/>
                </a:lnTo>
                <a:lnTo>
                  <a:pt x="2371293" y="897573"/>
                </a:lnTo>
                <a:lnTo>
                  <a:pt x="2359240" y="716280"/>
                </a:lnTo>
                <a:lnTo>
                  <a:pt x="2354165" y="712153"/>
                </a:lnTo>
                <a:lnTo>
                  <a:pt x="2349090" y="707073"/>
                </a:lnTo>
                <a:lnTo>
                  <a:pt x="2348773" y="707073"/>
                </a:lnTo>
                <a:lnTo>
                  <a:pt x="2348773" y="707390"/>
                </a:lnTo>
                <a:lnTo>
                  <a:pt x="2347822" y="709295"/>
                </a:lnTo>
                <a:lnTo>
                  <a:pt x="2347505" y="713105"/>
                </a:lnTo>
                <a:lnTo>
                  <a:pt x="2347187" y="718503"/>
                </a:lnTo>
                <a:lnTo>
                  <a:pt x="2347187" y="733743"/>
                </a:lnTo>
                <a:lnTo>
                  <a:pt x="2347187" y="754063"/>
                </a:lnTo>
                <a:lnTo>
                  <a:pt x="2348773" y="806133"/>
                </a:lnTo>
                <a:lnTo>
                  <a:pt x="2350994" y="868363"/>
                </a:lnTo>
                <a:lnTo>
                  <a:pt x="2353848" y="932498"/>
                </a:lnTo>
                <a:lnTo>
                  <a:pt x="2357020" y="993141"/>
                </a:lnTo>
                <a:lnTo>
                  <a:pt x="2359875" y="1041718"/>
                </a:lnTo>
                <a:lnTo>
                  <a:pt x="2362095" y="1072198"/>
                </a:lnTo>
                <a:lnTo>
                  <a:pt x="2348139" y="1072516"/>
                </a:lnTo>
                <a:lnTo>
                  <a:pt x="2339258" y="1072198"/>
                </a:lnTo>
                <a:lnTo>
                  <a:pt x="2329108" y="1071246"/>
                </a:lnTo>
                <a:lnTo>
                  <a:pt x="2323716" y="1070611"/>
                </a:lnTo>
                <a:lnTo>
                  <a:pt x="2318641" y="1069658"/>
                </a:lnTo>
                <a:lnTo>
                  <a:pt x="2312932" y="1068706"/>
                </a:lnTo>
                <a:lnTo>
                  <a:pt x="2307223" y="1067118"/>
                </a:lnTo>
                <a:lnTo>
                  <a:pt x="2302148" y="1065213"/>
                </a:lnTo>
                <a:lnTo>
                  <a:pt x="2296438" y="1062991"/>
                </a:lnTo>
                <a:lnTo>
                  <a:pt x="2290729" y="1060451"/>
                </a:lnTo>
                <a:lnTo>
                  <a:pt x="2285654" y="1057276"/>
                </a:lnTo>
                <a:lnTo>
                  <a:pt x="2282800" y="1041718"/>
                </a:lnTo>
                <a:lnTo>
                  <a:pt x="2280262" y="1020446"/>
                </a:lnTo>
                <a:lnTo>
                  <a:pt x="2277408" y="995681"/>
                </a:lnTo>
                <a:lnTo>
                  <a:pt x="2274553" y="967423"/>
                </a:lnTo>
                <a:lnTo>
                  <a:pt x="2272016" y="936626"/>
                </a:lnTo>
                <a:lnTo>
                  <a:pt x="2269478" y="904241"/>
                </a:lnTo>
                <a:lnTo>
                  <a:pt x="2264403" y="836930"/>
                </a:lnTo>
                <a:lnTo>
                  <a:pt x="2260597" y="771525"/>
                </a:lnTo>
                <a:lnTo>
                  <a:pt x="2259328" y="741680"/>
                </a:lnTo>
                <a:lnTo>
                  <a:pt x="2258060" y="714058"/>
                </a:lnTo>
                <a:lnTo>
                  <a:pt x="2257425" y="689928"/>
                </a:lnTo>
                <a:lnTo>
                  <a:pt x="2257425" y="670560"/>
                </a:lnTo>
                <a:lnTo>
                  <a:pt x="2257425" y="655955"/>
                </a:lnTo>
                <a:lnTo>
                  <a:pt x="2257742" y="650875"/>
                </a:lnTo>
                <a:lnTo>
                  <a:pt x="2258377" y="647065"/>
                </a:lnTo>
                <a:lnTo>
                  <a:pt x="2259011" y="641033"/>
                </a:lnTo>
                <a:lnTo>
                  <a:pt x="2260280" y="635635"/>
                </a:lnTo>
                <a:lnTo>
                  <a:pt x="2262183" y="629920"/>
                </a:lnTo>
                <a:lnTo>
                  <a:pt x="2264403" y="624205"/>
                </a:lnTo>
                <a:lnTo>
                  <a:pt x="2267575" y="619125"/>
                </a:lnTo>
                <a:lnTo>
                  <a:pt x="2271381" y="614045"/>
                </a:lnTo>
                <a:lnTo>
                  <a:pt x="2275505" y="609283"/>
                </a:lnTo>
                <a:lnTo>
                  <a:pt x="2279945" y="604203"/>
                </a:lnTo>
                <a:lnTo>
                  <a:pt x="2284703" y="599758"/>
                </a:lnTo>
                <a:lnTo>
                  <a:pt x="2290412" y="595313"/>
                </a:lnTo>
                <a:lnTo>
                  <a:pt x="2296121" y="591185"/>
                </a:lnTo>
                <a:lnTo>
                  <a:pt x="2302465" y="587058"/>
                </a:lnTo>
                <a:lnTo>
                  <a:pt x="2309126" y="583248"/>
                </a:lnTo>
                <a:lnTo>
                  <a:pt x="2316104" y="579438"/>
                </a:lnTo>
                <a:lnTo>
                  <a:pt x="2323399" y="575628"/>
                </a:lnTo>
                <a:lnTo>
                  <a:pt x="2331011" y="572453"/>
                </a:lnTo>
                <a:lnTo>
                  <a:pt x="2338941" y="568960"/>
                </a:lnTo>
                <a:lnTo>
                  <a:pt x="2347187" y="566103"/>
                </a:lnTo>
                <a:lnTo>
                  <a:pt x="2363681" y="560070"/>
                </a:lnTo>
                <a:lnTo>
                  <a:pt x="2381443" y="554673"/>
                </a:lnTo>
                <a:lnTo>
                  <a:pt x="2399205" y="550228"/>
                </a:lnTo>
                <a:lnTo>
                  <a:pt x="2417284" y="546100"/>
                </a:lnTo>
                <a:lnTo>
                  <a:pt x="2435681" y="542290"/>
                </a:lnTo>
                <a:lnTo>
                  <a:pt x="2453760" y="539115"/>
                </a:lnTo>
                <a:lnTo>
                  <a:pt x="2471522" y="536575"/>
                </a:lnTo>
                <a:lnTo>
                  <a:pt x="2475646" y="536258"/>
                </a:lnTo>
                <a:lnTo>
                  <a:pt x="2479769" y="536258"/>
                </a:lnTo>
                <a:lnTo>
                  <a:pt x="2537813" y="750888"/>
                </a:lnTo>
                <a:lnTo>
                  <a:pt x="2539082" y="742315"/>
                </a:lnTo>
                <a:lnTo>
                  <a:pt x="2559064" y="595313"/>
                </a:lnTo>
                <a:lnTo>
                  <a:pt x="2553355" y="580708"/>
                </a:lnTo>
                <a:lnTo>
                  <a:pt x="2564773" y="561340"/>
                </a:lnTo>
                <a:lnTo>
                  <a:pt x="2590148" y="561340"/>
                </a:lnTo>
                <a:lnTo>
                  <a:pt x="2600615" y="580708"/>
                </a:lnTo>
                <a:lnTo>
                  <a:pt x="2595857" y="597853"/>
                </a:lnTo>
                <a:lnTo>
                  <a:pt x="2613619" y="753110"/>
                </a:lnTo>
                <a:lnTo>
                  <a:pt x="2661196" y="542925"/>
                </a:lnTo>
                <a:lnTo>
                  <a:pt x="2666271" y="540703"/>
                </a:lnTo>
                <a:lnTo>
                  <a:pt x="2670712" y="538480"/>
                </a:lnTo>
                <a:lnTo>
                  <a:pt x="2673249" y="536893"/>
                </a:lnTo>
                <a:lnTo>
                  <a:pt x="2673566" y="536575"/>
                </a:lnTo>
                <a:lnTo>
                  <a:pt x="2682130" y="535623"/>
                </a:lnTo>
                <a:lnTo>
                  <a:pt x="2691328" y="534988"/>
                </a:lnTo>
                <a:close/>
                <a:moveTo>
                  <a:pt x="1954213" y="512763"/>
                </a:moveTo>
                <a:lnTo>
                  <a:pt x="1953574" y="518429"/>
                </a:lnTo>
                <a:lnTo>
                  <a:pt x="1952294" y="524094"/>
                </a:lnTo>
                <a:lnTo>
                  <a:pt x="1951015" y="530705"/>
                </a:lnTo>
                <a:lnTo>
                  <a:pt x="1948775" y="537629"/>
                </a:lnTo>
                <a:lnTo>
                  <a:pt x="1947176" y="540462"/>
                </a:lnTo>
                <a:lnTo>
                  <a:pt x="1945577" y="542981"/>
                </a:lnTo>
                <a:lnTo>
                  <a:pt x="1943657" y="545813"/>
                </a:lnTo>
                <a:lnTo>
                  <a:pt x="1941418" y="547387"/>
                </a:lnTo>
                <a:lnTo>
                  <a:pt x="1939179" y="548961"/>
                </a:lnTo>
                <a:lnTo>
                  <a:pt x="1936620" y="549276"/>
                </a:lnTo>
                <a:lnTo>
                  <a:pt x="1933421" y="549276"/>
                </a:lnTo>
                <a:lnTo>
                  <a:pt x="1930863" y="548961"/>
                </a:lnTo>
                <a:lnTo>
                  <a:pt x="1928943" y="548332"/>
                </a:lnTo>
                <a:lnTo>
                  <a:pt x="1927024" y="547073"/>
                </a:lnTo>
                <a:lnTo>
                  <a:pt x="1925745" y="545184"/>
                </a:lnTo>
                <a:lnTo>
                  <a:pt x="1925105" y="543295"/>
                </a:lnTo>
                <a:lnTo>
                  <a:pt x="1924785" y="541092"/>
                </a:lnTo>
                <a:lnTo>
                  <a:pt x="1924785" y="538574"/>
                </a:lnTo>
                <a:lnTo>
                  <a:pt x="1924465" y="536056"/>
                </a:lnTo>
                <a:lnTo>
                  <a:pt x="1924145" y="534482"/>
                </a:lnTo>
                <a:lnTo>
                  <a:pt x="1923186" y="533223"/>
                </a:lnTo>
                <a:lnTo>
                  <a:pt x="1922546" y="532908"/>
                </a:lnTo>
                <a:lnTo>
                  <a:pt x="1921266" y="532908"/>
                </a:lnTo>
                <a:lnTo>
                  <a:pt x="1920627" y="533852"/>
                </a:lnTo>
                <a:lnTo>
                  <a:pt x="1920307" y="534797"/>
                </a:lnTo>
                <a:lnTo>
                  <a:pt x="1920307" y="536685"/>
                </a:lnTo>
                <a:lnTo>
                  <a:pt x="1919987" y="538889"/>
                </a:lnTo>
                <a:lnTo>
                  <a:pt x="1918707" y="541721"/>
                </a:lnTo>
                <a:lnTo>
                  <a:pt x="1917108" y="544240"/>
                </a:lnTo>
                <a:lnTo>
                  <a:pt x="1915189" y="546443"/>
                </a:lnTo>
                <a:lnTo>
                  <a:pt x="1913909" y="548017"/>
                </a:lnTo>
                <a:lnTo>
                  <a:pt x="1912950" y="548332"/>
                </a:lnTo>
                <a:lnTo>
                  <a:pt x="1912310" y="548332"/>
                </a:lnTo>
                <a:lnTo>
                  <a:pt x="1911990" y="548332"/>
                </a:lnTo>
                <a:lnTo>
                  <a:pt x="1911350" y="547387"/>
                </a:lnTo>
                <a:lnTo>
                  <a:pt x="1911350" y="546443"/>
                </a:lnTo>
                <a:lnTo>
                  <a:pt x="1911350" y="544554"/>
                </a:lnTo>
                <a:lnTo>
                  <a:pt x="1912630" y="536370"/>
                </a:lnTo>
                <a:lnTo>
                  <a:pt x="1913269" y="532278"/>
                </a:lnTo>
                <a:lnTo>
                  <a:pt x="1914229" y="528186"/>
                </a:lnTo>
                <a:lnTo>
                  <a:pt x="1915189" y="524409"/>
                </a:lnTo>
                <a:lnTo>
                  <a:pt x="1916788" y="521891"/>
                </a:lnTo>
                <a:lnTo>
                  <a:pt x="1917428" y="520632"/>
                </a:lnTo>
                <a:lnTo>
                  <a:pt x="1918387" y="520003"/>
                </a:lnTo>
                <a:lnTo>
                  <a:pt x="1919347" y="519058"/>
                </a:lnTo>
                <a:lnTo>
                  <a:pt x="1920627" y="518743"/>
                </a:lnTo>
                <a:lnTo>
                  <a:pt x="1954213" y="512763"/>
                </a:lnTo>
                <a:close/>
                <a:moveTo>
                  <a:pt x="1636712" y="512763"/>
                </a:moveTo>
                <a:lnTo>
                  <a:pt x="1670299" y="519003"/>
                </a:lnTo>
                <a:lnTo>
                  <a:pt x="1671578" y="519332"/>
                </a:lnTo>
                <a:lnTo>
                  <a:pt x="1672218" y="519660"/>
                </a:lnTo>
                <a:lnTo>
                  <a:pt x="1673498" y="520974"/>
                </a:lnTo>
                <a:lnTo>
                  <a:pt x="1674137" y="521959"/>
                </a:lnTo>
                <a:lnTo>
                  <a:pt x="1675737" y="524587"/>
                </a:lnTo>
                <a:lnTo>
                  <a:pt x="1676696" y="528528"/>
                </a:lnTo>
                <a:lnTo>
                  <a:pt x="1677656" y="532470"/>
                </a:lnTo>
                <a:lnTo>
                  <a:pt x="1678296" y="537068"/>
                </a:lnTo>
                <a:lnTo>
                  <a:pt x="1679575" y="545608"/>
                </a:lnTo>
                <a:lnTo>
                  <a:pt x="1679575" y="547578"/>
                </a:lnTo>
                <a:lnTo>
                  <a:pt x="1679575" y="548892"/>
                </a:lnTo>
                <a:lnTo>
                  <a:pt x="1679255" y="549549"/>
                </a:lnTo>
                <a:lnTo>
                  <a:pt x="1678616" y="549549"/>
                </a:lnTo>
                <a:lnTo>
                  <a:pt x="1677976" y="549549"/>
                </a:lnTo>
                <a:lnTo>
                  <a:pt x="1677336" y="549221"/>
                </a:lnTo>
                <a:lnTo>
                  <a:pt x="1675737" y="547578"/>
                </a:lnTo>
                <a:lnTo>
                  <a:pt x="1673818" y="545279"/>
                </a:lnTo>
                <a:lnTo>
                  <a:pt x="1672218" y="542323"/>
                </a:lnTo>
                <a:lnTo>
                  <a:pt x="1671259" y="539367"/>
                </a:lnTo>
                <a:lnTo>
                  <a:pt x="1670939" y="537725"/>
                </a:lnTo>
                <a:lnTo>
                  <a:pt x="1670939" y="535754"/>
                </a:lnTo>
                <a:lnTo>
                  <a:pt x="1670299" y="534440"/>
                </a:lnTo>
                <a:lnTo>
                  <a:pt x="1669659" y="533784"/>
                </a:lnTo>
                <a:lnTo>
                  <a:pt x="1668380" y="533784"/>
                </a:lnTo>
                <a:lnTo>
                  <a:pt x="1667740" y="534112"/>
                </a:lnTo>
                <a:lnTo>
                  <a:pt x="1667100" y="535097"/>
                </a:lnTo>
                <a:lnTo>
                  <a:pt x="1666780" y="536740"/>
                </a:lnTo>
                <a:lnTo>
                  <a:pt x="1666141" y="539367"/>
                </a:lnTo>
                <a:lnTo>
                  <a:pt x="1666141" y="542323"/>
                </a:lnTo>
                <a:lnTo>
                  <a:pt x="1665821" y="544622"/>
                </a:lnTo>
                <a:lnTo>
                  <a:pt x="1665181" y="546593"/>
                </a:lnTo>
                <a:lnTo>
                  <a:pt x="1663901" y="548564"/>
                </a:lnTo>
                <a:lnTo>
                  <a:pt x="1661982" y="549549"/>
                </a:lnTo>
                <a:lnTo>
                  <a:pt x="1660063" y="550534"/>
                </a:lnTo>
                <a:lnTo>
                  <a:pt x="1657504" y="550863"/>
                </a:lnTo>
                <a:lnTo>
                  <a:pt x="1654625" y="550863"/>
                </a:lnTo>
                <a:lnTo>
                  <a:pt x="1651746" y="549878"/>
                </a:lnTo>
                <a:lnTo>
                  <a:pt x="1649507" y="548892"/>
                </a:lnTo>
                <a:lnTo>
                  <a:pt x="1647268" y="546921"/>
                </a:lnTo>
                <a:lnTo>
                  <a:pt x="1645349" y="544294"/>
                </a:lnTo>
                <a:lnTo>
                  <a:pt x="1643749" y="541338"/>
                </a:lnTo>
                <a:lnTo>
                  <a:pt x="1642470" y="538053"/>
                </a:lnTo>
                <a:lnTo>
                  <a:pt x="1640231" y="531484"/>
                </a:lnTo>
                <a:lnTo>
                  <a:pt x="1638631" y="524259"/>
                </a:lnTo>
                <a:lnTo>
                  <a:pt x="1637352" y="518018"/>
                </a:lnTo>
                <a:lnTo>
                  <a:pt x="1636712" y="512763"/>
                </a:lnTo>
                <a:close/>
                <a:moveTo>
                  <a:pt x="358458" y="427038"/>
                </a:moveTo>
                <a:lnTo>
                  <a:pt x="365125" y="427038"/>
                </a:lnTo>
                <a:lnTo>
                  <a:pt x="371475" y="427356"/>
                </a:lnTo>
                <a:lnTo>
                  <a:pt x="377825" y="427992"/>
                </a:lnTo>
                <a:lnTo>
                  <a:pt x="384493" y="429263"/>
                </a:lnTo>
                <a:lnTo>
                  <a:pt x="390843" y="430853"/>
                </a:lnTo>
                <a:lnTo>
                  <a:pt x="397193" y="432125"/>
                </a:lnTo>
                <a:lnTo>
                  <a:pt x="403860" y="434033"/>
                </a:lnTo>
                <a:lnTo>
                  <a:pt x="410210" y="435940"/>
                </a:lnTo>
                <a:lnTo>
                  <a:pt x="422593" y="441027"/>
                </a:lnTo>
                <a:lnTo>
                  <a:pt x="434658" y="446114"/>
                </a:lnTo>
                <a:lnTo>
                  <a:pt x="445770" y="451837"/>
                </a:lnTo>
                <a:lnTo>
                  <a:pt x="456883" y="457878"/>
                </a:lnTo>
                <a:lnTo>
                  <a:pt x="466408" y="463919"/>
                </a:lnTo>
                <a:lnTo>
                  <a:pt x="475298" y="469960"/>
                </a:lnTo>
                <a:lnTo>
                  <a:pt x="482918" y="475365"/>
                </a:lnTo>
                <a:lnTo>
                  <a:pt x="489585" y="480770"/>
                </a:lnTo>
                <a:lnTo>
                  <a:pt x="494348" y="485539"/>
                </a:lnTo>
                <a:lnTo>
                  <a:pt x="497840" y="489355"/>
                </a:lnTo>
                <a:lnTo>
                  <a:pt x="498475" y="491262"/>
                </a:lnTo>
                <a:lnTo>
                  <a:pt x="499110" y="492534"/>
                </a:lnTo>
                <a:lnTo>
                  <a:pt x="499745" y="495396"/>
                </a:lnTo>
                <a:lnTo>
                  <a:pt x="499745" y="499211"/>
                </a:lnTo>
                <a:lnTo>
                  <a:pt x="499745" y="510021"/>
                </a:lnTo>
                <a:lnTo>
                  <a:pt x="499110" y="525282"/>
                </a:lnTo>
                <a:lnTo>
                  <a:pt x="498158" y="543405"/>
                </a:lnTo>
                <a:lnTo>
                  <a:pt x="494983" y="587281"/>
                </a:lnTo>
                <a:lnTo>
                  <a:pt x="490855" y="637198"/>
                </a:lnTo>
                <a:lnTo>
                  <a:pt x="486093" y="688705"/>
                </a:lnTo>
                <a:lnTo>
                  <a:pt x="481013" y="736397"/>
                </a:lnTo>
                <a:lnTo>
                  <a:pt x="476250" y="776457"/>
                </a:lnTo>
                <a:lnTo>
                  <a:pt x="474028" y="792037"/>
                </a:lnTo>
                <a:lnTo>
                  <a:pt x="472123" y="803800"/>
                </a:lnTo>
                <a:lnTo>
                  <a:pt x="464503" y="806344"/>
                </a:lnTo>
                <a:lnTo>
                  <a:pt x="457835" y="808888"/>
                </a:lnTo>
                <a:lnTo>
                  <a:pt x="451168" y="810477"/>
                </a:lnTo>
                <a:lnTo>
                  <a:pt x="444818" y="812067"/>
                </a:lnTo>
                <a:lnTo>
                  <a:pt x="439103" y="813021"/>
                </a:lnTo>
                <a:lnTo>
                  <a:pt x="433705" y="813339"/>
                </a:lnTo>
                <a:lnTo>
                  <a:pt x="429260" y="813021"/>
                </a:lnTo>
                <a:lnTo>
                  <a:pt x="425450" y="811749"/>
                </a:lnTo>
                <a:lnTo>
                  <a:pt x="425768" y="802847"/>
                </a:lnTo>
                <a:lnTo>
                  <a:pt x="426720" y="789811"/>
                </a:lnTo>
                <a:lnTo>
                  <a:pt x="428308" y="754519"/>
                </a:lnTo>
                <a:lnTo>
                  <a:pt x="429260" y="710961"/>
                </a:lnTo>
                <a:lnTo>
                  <a:pt x="429895" y="664541"/>
                </a:lnTo>
                <a:lnTo>
                  <a:pt x="429895" y="619711"/>
                </a:lnTo>
                <a:lnTo>
                  <a:pt x="429578" y="582512"/>
                </a:lnTo>
                <a:lnTo>
                  <a:pt x="429260" y="568205"/>
                </a:lnTo>
                <a:lnTo>
                  <a:pt x="428625" y="557712"/>
                </a:lnTo>
                <a:lnTo>
                  <a:pt x="428308" y="554215"/>
                </a:lnTo>
                <a:lnTo>
                  <a:pt x="427673" y="551672"/>
                </a:lnTo>
                <a:lnTo>
                  <a:pt x="427038" y="550400"/>
                </a:lnTo>
                <a:lnTo>
                  <a:pt x="426720" y="550400"/>
                </a:lnTo>
                <a:lnTo>
                  <a:pt x="426403" y="550400"/>
                </a:lnTo>
                <a:lnTo>
                  <a:pt x="422910" y="555487"/>
                </a:lnTo>
                <a:lnTo>
                  <a:pt x="419100" y="560256"/>
                </a:lnTo>
                <a:lnTo>
                  <a:pt x="418465" y="561846"/>
                </a:lnTo>
                <a:lnTo>
                  <a:pt x="406718" y="733217"/>
                </a:lnTo>
                <a:lnTo>
                  <a:pt x="401003" y="796806"/>
                </a:lnTo>
                <a:lnTo>
                  <a:pt x="398463" y="821605"/>
                </a:lnTo>
                <a:lnTo>
                  <a:pt x="398463" y="823831"/>
                </a:lnTo>
                <a:lnTo>
                  <a:pt x="395288" y="831779"/>
                </a:lnTo>
                <a:lnTo>
                  <a:pt x="392113" y="839728"/>
                </a:lnTo>
                <a:lnTo>
                  <a:pt x="387985" y="847041"/>
                </a:lnTo>
                <a:lnTo>
                  <a:pt x="382905" y="854353"/>
                </a:lnTo>
                <a:lnTo>
                  <a:pt x="365443" y="1090267"/>
                </a:lnTo>
                <a:lnTo>
                  <a:pt x="378778" y="1093447"/>
                </a:lnTo>
                <a:lnTo>
                  <a:pt x="391160" y="1096944"/>
                </a:lnTo>
                <a:lnTo>
                  <a:pt x="403860" y="1100441"/>
                </a:lnTo>
                <a:lnTo>
                  <a:pt x="414973" y="1104575"/>
                </a:lnTo>
                <a:lnTo>
                  <a:pt x="425450" y="1109344"/>
                </a:lnTo>
                <a:lnTo>
                  <a:pt x="435293" y="1114113"/>
                </a:lnTo>
                <a:lnTo>
                  <a:pt x="444818" y="1119518"/>
                </a:lnTo>
                <a:lnTo>
                  <a:pt x="453073" y="1124923"/>
                </a:lnTo>
                <a:lnTo>
                  <a:pt x="450215" y="1114749"/>
                </a:lnTo>
                <a:lnTo>
                  <a:pt x="538480" y="1093447"/>
                </a:lnTo>
                <a:lnTo>
                  <a:pt x="541338" y="1105211"/>
                </a:lnTo>
                <a:lnTo>
                  <a:pt x="454343" y="1126513"/>
                </a:lnTo>
                <a:lnTo>
                  <a:pt x="461645" y="1132236"/>
                </a:lnTo>
                <a:lnTo>
                  <a:pt x="467678" y="1137959"/>
                </a:lnTo>
                <a:lnTo>
                  <a:pt x="472758" y="1144000"/>
                </a:lnTo>
                <a:lnTo>
                  <a:pt x="476885" y="1150358"/>
                </a:lnTo>
                <a:lnTo>
                  <a:pt x="478790" y="1153538"/>
                </a:lnTo>
                <a:lnTo>
                  <a:pt x="480378" y="1156717"/>
                </a:lnTo>
                <a:lnTo>
                  <a:pt x="481965" y="1159897"/>
                </a:lnTo>
                <a:lnTo>
                  <a:pt x="482918" y="1163394"/>
                </a:lnTo>
                <a:lnTo>
                  <a:pt x="483870" y="1166891"/>
                </a:lnTo>
                <a:lnTo>
                  <a:pt x="484505" y="1170707"/>
                </a:lnTo>
                <a:lnTo>
                  <a:pt x="484823" y="1173886"/>
                </a:lnTo>
                <a:lnTo>
                  <a:pt x="484823" y="1177384"/>
                </a:lnTo>
                <a:lnTo>
                  <a:pt x="484823" y="1182789"/>
                </a:lnTo>
                <a:lnTo>
                  <a:pt x="484188" y="1187558"/>
                </a:lnTo>
                <a:lnTo>
                  <a:pt x="482600" y="1192327"/>
                </a:lnTo>
                <a:lnTo>
                  <a:pt x="480695" y="1197414"/>
                </a:lnTo>
                <a:lnTo>
                  <a:pt x="478790" y="1201865"/>
                </a:lnTo>
                <a:lnTo>
                  <a:pt x="475933" y="1206634"/>
                </a:lnTo>
                <a:lnTo>
                  <a:pt x="472758" y="1211404"/>
                </a:lnTo>
                <a:lnTo>
                  <a:pt x="469265" y="1215537"/>
                </a:lnTo>
                <a:lnTo>
                  <a:pt x="465138" y="1219988"/>
                </a:lnTo>
                <a:lnTo>
                  <a:pt x="460375" y="1224121"/>
                </a:lnTo>
                <a:lnTo>
                  <a:pt x="455613" y="1227937"/>
                </a:lnTo>
                <a:lnTo>
                  <a:pt x="450215" y="1232070"/>
                </a:lnTo>
                <a:lnTo>
                  <a:pt x="444818" y="1235249"/>
                </a:lnTo>
                <a:lnTo>
                  <a:pt x="438785" y="1239065"/>
                </a:lnTo>
                <a:lnTo>
                  <a:pt x="432435" y="1242562"/>
                </a:lnTo>
                <a:lnTo>
                  <a:pt x="425450" y="1245741"/>
                </a:lnTo>
                <a:lnTo>
                  <a:pt x="418465" y="1248921"/>
                </a:lnTo>
                <a:lnTo>
                  <a:pt x="410845" y="1251782"/>
                </a:lnTo>
                <a:lnTo>
                  <a:pt x="402908" y="1254644"/>
                </a:lnTo>
                <a:lnTo>
                  <a:pt x="394970" y="1257187"/>
                </a:lnTo>
                <a:lnTo>
                  <a:pt x="386398" y="1259731"/>
                </a:lnTo>
                <a:lnTo>
                  <a:pt x="377825" y="1261956"/>
                </a:lnTo>
                <a:lnTo>
                  <a:pt x="368618" y="1263864"/>
                </a:lnTo>
                <a:lnTo>
                  <a:pt x="359410" y="1265772"/>
                </a:lnTo>
                <a:lnTo>
                  <a:pt x="349885" y="1267679"/>
                </a:lnTo>
                <a:lnTo>
                  <a:pt x="340043" y="1269269"/>
                </a:lnTo>
                <a:lnTo>
                  <a:pt x="329883" y="1270223"/>
                </a:lnTo>
                <a:lnTo>
                  <a:pt x="319723" y="1271495"/>
                </a:lnTo>
                <a:lnTo>
                  <a:pt x="309245" y="1272131"/>
                </a:lnTo>
                <a:lnTo>
                  <a:pt x="298768" y="1272767"/>
                </a:lnTo>
                <a:lnTo>
                  <a:pt x="287973" y="1273085"/>
                </a:lnTo>
                <a:lnTo>
                  <a:pt x="276860" y="1273402"/>
                </a:lnTo>
                <a:lnTo>
                  <a:pt x="273685" y="1273085"/>
                </a:lnTo>
                <a:lnTo>
                  <a:pt x="313055" y="1331268"/>
                </a:lnTo>
                <a:lnTo>
                  <a:pt x="302895" y="1338263"/>
                </a:lnTo>
                <a:lnTo>
                  <a:pt x="259080" y="1273085"/>
                </a:lnTo>
                <a:lnTo>
                  <a:pt x="244157" y="1272131"/>
                </a:lnTo>
                <a:lnTo>
                  <a:pt x="230505" y="1271177"/>
                </a:lnTo>
                <a:lnTo>
                  <a:pt x="216852" y="1269587"/>
                </a:lnTo>
                <a:lnTo>
                  <a:pt x="203835" y="1267362"/>
                </a:lnTo>
                <a:lnTo>
                  <a:pt x="190817" y="1265136"/>
                </a:lnTo>
                <a:lnTo>
                  <a:pt x="178435" y="1262592"/>
                </a:lnTo>
                <a:lnTo>
                  <a:pt x="166687" y="1259413"/>
                </a:lnTo>
                <a:lnTo>
                  <a:pt x="155575" y="1255916"/>
                </a:lnTo>
                <a:lnTo>
                  <a:pt x="144780" y="1252736"/>
                </a:lnTo>
                <a:lnTo>
                  <a:pt x="134937" y="1248603"/>
                </a:lnTo>
                <a:lnTo>
                  <a:pt x="125095" y="1244470"/>
                </a:lnTo>
                <a:lnTo>
                  <a:pt x="116522" y="1239383"/>
                </a:lnTo>
                <a:lnTo>
                  <a:pt x="108267" y="1234931"/>
                </a:lnTo>
                <a:lnTo>
                  <a:pt x="100647" y="1229844"/>
                </a:lnTo>
                <a:lnTo>
                  <a:pt x="93980" y="1224439"/>
                </a:lnTo>
                <a:lnTo>
                  <a:pt x="87947" y="1218716"/>
                </a:lnTo>
                <a:lnTo>
                  <a:pt x="2857" y="1238747"/>
                </a:lnTo>
                <a:lnTo>
                  <a:pt x="0" y="1226983"/>
                </a:lnTo>
                <a:lnTo>
                  <a:pt x="79375" y="1208224"/>
                </a:lnTo>
                <a:lnTo>
                  <a:pt x="76835" y="1204727"/>
                </a:lnTo>
                <a:lnTo>
                  <a:pt x="74612" y="1201229"/>
                </a:lnTo>
                <a:lnTo>
                  <a:pt x="72707" y="1197414"/>
                </a:lnTo>
                <a:lnTo>
                  <a:pt x="71437" y="1193599"/>
                </a:lnTo>
                <a:lnTo>
                  <a:pt x="70167" y="1189465"/>
                </a:lnTo>
                <a:lnTo>
                  <a:pt x="69532" y="1185650"/>
                </a:lnTo>
                <a:lnTo>
                  <a:pt x="69215" y="1181517"/>
                </a:lnTo>
                <a:lnTo>
                  <a:pt x="68580" y="1177384"/>
                </a:lnTo>
                <a:lnTo>
                  <a:pt x="69215" y="1171661"/>
                </a:lnTo>
                <a:lnTo>
                  <a:pt x="70167" y="1166574"/>
                </a:lnTo>
                <a:lnTo>
                  <a:pt x="71755" y="1161169"/>
                </a:lnTo>
                <a:lnTo>
                  <a:pt x="73977" y="1155763"/>
                </a:lnTo>
                <a:lnTo>
                  <a:pt x="76517" y="1150676"/>
                </a:lnTo>
                <a:lnTo>
                  <a:pt x="80010" y="1145589"/>
                </a:lnTo>
                <a:lnTo>
                  <a:pt x="83820" y="1140820"/>
                </a:lnTo>
                <a:lnTo>
                  <a:pt x="88265" y="1136051"/>
                </a:lnTo>
                <a:lnTo>
                  <a:pt x="93027" y="1131282"/>
                </a:lnTo>
                <a:lnTo>
                  <a:pt x="98425" y="1126831"/>
                </a:lnTo>
                <a:lnTo>
                  <a:pt x="104457" y="1122697"/>
                </a:lnTo>
                <a:lnTo>
                  <a:pt x="110807" y="1118564"/>
                </a:lnTo>
                <a:lnTo>
                  <a:pt x="117475" y="1114431"/>
                </a:lnTo>
                <a:lnTo>
                  <a:pt x="124777" y="1111251"/>
                </a:lnTo>
                <a:lnTo>
                  <a:pt x="132715" y="1107436"/>
                </a:lnTo>
                <a:lnTo>
                  <a:pt x="140652" y="1103939"/>
                </a:lnTo>
                <a:lnTo>
                  <a:pt x="89852" y="1023817"/>
                </a:lnTo>
                <a:lnTo>
                  <a:pt x="100012" y="1017458"/>
                </a:lnTo>
                <a:lnTo>
                  <a:pt x="152400" y="1099805"/>
                </a:lnTo>
                <a:lnTo>
                  <a:pt x="162242" y="1096944"/>
                </a:lnTo>
                <a:lnTo>
                  <a:pt x="172720" y="1093765"/>
                </a:lnTo>
                <a:lnTo>
                  <a:pt x="154940" y="850538"/>
                </a:lnTo>
                <a:lnTo>
                  <a:pt x="150812" y="844179"/>
                </a:lnTo>
                <a:lnTo>
                  <a:pt x="146367" y="837820"/>
                </a:lnTo>
                <a:lnTo>
                  <a:pt x="143510" y="830826"/>
                </a:lnTo>
                <a:lnTo>
                  <a:pt x="140652" y="824149"/>
                </a:lnTo>
                <a:lnTo>
                  <a:pt x="140652" y="821605"/>
                </a:lnTo>
                <a:lnTo>
                  <a:pt x="136842" y="782816"/>
                </a:lnTo>
                <a:lnTo>
                  <a:pt x="133032" y="740212"/>
                </a:lnTo>
                <a:lnTo>
                  <a:pt x="128587" y="687433"/>
                </a:lnTo>
                <a:lnTo>
                  <a:pt x="119697" y="557077"/>
                </a:lnTo>
                <a:lnTo>
                  <a:pt x="116522" y="554215"/>
                </a:lnTo>
                <a:lnTo>
                  <a:pt x="112712" y="550400"/>
                </a:lnTo>
                <a:lnTo>
                  <a:pt x="112395" y="550400"/>
                </a:lnTo>
                <a:lnTo>
                  <a:pt x="112395" y="550718"/>
                </a:lnTo>
                <a:lnTo>
                  <a:pt x="112077" y="552307"/>
                </a:lnTo>
                <a:lnTo>
                  <a:pt x="111125" y="558666"/>
                </a:lnTo>
                <a:lnTo>
                  <a:pt x="111125" y="569794"/>
                </a:lnTo>
                <a:lnTo>
                  <a:pt x="111125" y="584420"/>
                </a:lnTo>
                <a:lnTo>
                  <a:pt x="112395" y="621937"/>
                </a:lnTo>
                <a:lnTo>
                  <a:pt x="113665" y="666449"/>
                </a:lnTo>
                <a:lnTo>
                  <a:pt x="116205" y="712869"/>
                </a:lnTo>
                <a:lnTo>
                  <a:pt x="118427" y="756109"/>
                </a:lnTo>
                <a:lnTo>
                  <a:pt x="120332" y="791401"/>
                </a:lnTo>
                <a:lnTo>
                  <a:pt x="122237" y="813021"/>
                </a:lnTo>
                <a:lnTo>
                  <a:pt x="112077" y="813339"/>
                </a:lnTo>
                <a:lnTo>
                  <a:pt x="105410" y="813339"/>
                </a:lnTo>
                <a:lnTo>
                  <a:pt x="98425" y="812385"/>
                </a:lnTo>
                <a:lnTo>
                  <a:pt x="90487" y="811431"/>
                </a:lnTo>
                <a:lnTo>
                  <a:pt x="82550" y="809523"/>
                </a:lnTo>
                <a:lnTo>
                  <a:pt x="78740" y="807934"/>
                </a:lnTo>
                <a:lnTo>
                  <a:pt x="74612" y="806344"/>
                </a:lnTo>
                <a:lnTo>
                  <a:pt x="70802" y="804754"/>
                </a:lnTo>
                <a:lnTo>
                  <a:pt x="66675" y="802211"/>
                </a:lnTo>
                <a:lnTo>
                  <a:pt x="65087" y="791083"/>
                </a:lnTo>
                <a:lnTo>
                  <a:pt x="63182" y="776139"/>
                </a:lnTo>
                <a:lnTo>
                  <a:pt x="61277" y="758335"/>
                </a:lnTo>
                <a:lnTo>
                  <a:pt x="59055" y="737986"/>
                </a:lnTo>
                <a:lnTo>
                  <a:pt x="55245" y="692520"/>
                </a:lnTo>
                <a:lnTo>
                  <a:pt x="51752" y="643875"/>
                </a:lnTo>
                <a:lnTo>
                  <a:pt x="49212" y="596819"/>
                </a:lnTo>
                <a:lnTo>
                  <a:pt x="47307" y="555487"/>
                </a:lnTo>
                <a:lnTo>
                  <a:pt x="46990" y="538318"/>
                </a:lnTo>
                <a:lnTo>
                  <a:pt x="46355" y="524011"/>
                </a:lnTo>
                <a:lnTo>
                  <a:pt x="46990" y="513836"/>
                </a:lnTo>
                <a:lnTo>
                  <a:pt x="47307" y="507477"/>
                </a:lnTo>
                <a:lnTo>
                  <a:pt x="47625" y="503026"/>
                </a:lnTo>
                <a:lnTo>
                  <a:pt x="48895" y="498893"/>
                </a:lnTo>
                <a:lnTo>
                  <a:pt x="49847" y="495078"/>
                </a:lnTo>
                <a:lnTo>
                  <a:pt x="51752" y="490944"/>
                </a:lnTo>
                <a:lnTo>
                  <a:pt x="53975" y="487129"/>
                </a:lnTo>
                <a:lnTo>
                  <a:pt x="56515" y="483314"/>
                </a:lnTo>
                <a:lnTo>
                  <a:pt x="59690" y="480134"/>
                </a:lnTo>
                <a:lnTo>
                  <a:pt x="62547" y="476637"/>
                </a:lnTo>
                <a:lnTo>
                  <a:pt x="66357" y="473140"/>
                </a:lnTo>
                <a:lnTo>
                  <a:pt x="70167" y="470278"/>
                </a:lnTo>
                <a:lnTo>
                  <a:pt x="74612" y="467099"/>
                </a:lnTo>
                <a:lnTo>
                  <a:pt x="79375" y="464237"/>
                </a:lnTo>
                <a:lnTo>
                  <a:pt x="88900" y="458514"/>
                </a:lnTo>
                <a:lnTo>
                  <a:pt x="99377" y="453745"/>
                </a:lnTo>
                <a:lnTo>
                  <a:pt x="111125" y="449294"/>
                </a:lnTo>
                <a:lnTo>
                  <a:pt x="123190" y="444525"/>
                </a:lnTo>
                <a:lnTo>
                  <a:pt x="135572" y="441027"/>
                </a:lnTo>
                <a:lnTo>
                  <a:pt x="148907" y="437530"/>
                </a:lnTo>
                <a:lnTo>
                  <a:pt x="161607" y="434351"/>
                </a:lnTo>
                <a:lnTo>
                  <a:pt x="174625" y="431807"/>
                </a:lnTo>
                <a:lnTo>
                  <a:pt x="187960" y="429581"/>
                </a:lnTo>
                <a:lnTo>
                  <a:pt x="200660" y="427674"/>
                </a:lnTo>
                <a:lnTo>
                  <a:pt x="203835" y="427674"/>
                </a:lnTo>
                <a:lnTo>
                  <a:pt x="206692" y="427674"/>
                </a:lnTo>
                <a:lnTo>
                  <a:pt x="248285" y="582194"/>
                </a:lnTo>
                <a:lnTo>
                  <a:pt x="249237" y="576153"/>
                </a:lnTo>
                <a:lnTo>
                  <a:pt x="263525" y="470278"/>
                </a:lnTo>
                <a:lnTo>
                  <a:pt x="259715" y="459786"/>
                </a:lnTo>
                <a:lnTo>
                  <a:pt x="267653" y="445797"/>
                </a:lnTo>
                <a:lnTo>
                  <a:pt x="285750" y="445797"/>
                </a:lnTo>
                <a:lnTo>
                  <a:pt x="293688" y="459786"/>
                </a:lnTo>
                <a:lnTo>
                  <a:pt x="289878" y="472186"/>
                </a:lnTo>
                <a:lnTo>
                  <a:pt x="302578" y="584102"/>
                </a:lnTo>
                <a:lnTo>
                  <a:pt x="336868" y="432443"/>
                </a:lnTo>
                <a:lnTo>
                  <a:pt x="343853" y="429263"/>
                </a:lnTo>
                <a:lnTo>
                  <a:pt x="345440" y="428310"/>
                </a:lnTo>
                <a:lnTo>
                  <a:pt x="345758" y="427674"/>
                </a:lnTo>
                <a:lnTo>
                  <a:pt x="352108" y="427356"/>
                </a:lnTo>
                <a:lnTo>
                  <a:pt x="358458" y="427038"/>
                </a:lnTo>
                <a:close/>
                <a:moveTo>
                  <a:pt x="1859239" y="201613"/>
                </a:moveTo>
                <a:lnTo>
                  <a:pt x="1864624" y="201613"/>
                </a:lnTo>
                <a:lnTo>
                  <a:pt x="1869375" y="201613"/>
                </a:lnTo>
                <a:lnTo>
                  <a:pt x="1874760" y="201930"/>
                </a:lnTo>
                <a:lnTo>
                  <a:pt x="1879828" y="202248"/>
                </a:lnTo>
                <a:lnTo>
                  <a:pt x="1884896" y="203517"/>
                </a:lnTo>
                <a:lnTo>
                  <a:pt x="1895349" y="205739"/>
                </a:lnTo>
                <a:lnTo>
                  <a:pt x="1905485" y="208595"/>
                </a:lnTo>
                <a:lnTo>
                  <a:pt x="1914988" y="212403"/>
                </a:lnTo>
                <a:lnTo>
                  <a:pt x="1924490" y="216529"/>
                </a:lnTo>
                <a:lnTo>
                  <a:pt x="1933676" y="221290"/>
                </a:lnTo>
                <a:lnTo>
                  <a:pt x="1942229" y="225733"/>
                </a:lnTo>
                <a:lnTo>
                  <a:pt x="1949514" y="230493"/>
                </a:lnTo>
                <a:lnTo>
                  <a:pt x="1956799" y="235571"/>
                </a:lnTo>
                <a:lnTo>
                  <a:pt x="1962818" y="240014"/>
                </a:lnTo>
                <a:lnTo>
                  <a:pt x="1967886" y="244140"/>
                </a:lnTo>
                <a:lnTo>
                  <a:pt x="1971687" y="247948"/>
                </a:lnTo>
                <a:lnTo>
                  <a:pt x="1974538" y="251122"/>
                </a:lnTo>
                <a:lnTo>
                  <a:pt x="1975488" y="253343"/>
                </a:lnTo>
                <a:lnTo>
                  <a:pt x="1976438" y="258739"/>
                </a:lnTo>
                <a:lnTo>
                  <a:pt x="1975805" y="267307"/>
                </a:lnTo>
                <a:lnTo>
                  <a:pt x="1975488" y="279367"/>
                </a:lnTo>
                <a:lnTo>
                  <a:pt x="1974854" y="293649"/>
                </a:lnTo>
                <a:lnTo>
                  <a:pt x="1972637" y="328241"/>
                </a:lnTo>
                <a:lnTo>
                  <a:pt x="1969153" y="368229"/>
                </a:lnTo>
                <a:lnTo>
                  <a:pt x="1965352" y="408852"/>
                </a:lnTo>
                <a:lnTo>
                  <a:pt x="1961234" y="446619"/>
                </a:lnTo>
                <a:lnTo>
                  <a:pt x="1957433" y="478355"/>
                </a:lnTo>
                <a:lnTo>
                  <a:pt x="1956166" y="490732"/>
                </a:lnTo>
                <a:lnTo>
                  <a:pt x="1954265" y="499619"/>
                </a:lnTo>
                <a:lnTo>
                  <a:pt x="1948564" y="501840"/>
                </a:lnTo>
                <a:lnTo>
                  <a:pt x="1942862" y="503744"/>
                </a:lnTo>
                <a:lnTo>
                  <a:pt x="1937794" y="505331"/>
                </a:lnTo>
                <a:lnTo>
                  <a:pt x="1932726" y="506283"/>
                </a:lnTo>
                <a:lnTo>
                  <a:pt x="1928291" y="507235"/>
                </a:lnTo>
                <a:lnTo>
                  <a:pt x="1924174" y="507235"/>
                </a:lnTo>
                <a:lnTo>
                  <a:pt x="1920373" y="506918"/>
                </a:lnTo>
                <a:lnTo>
                  <a:pt x="1917522" y="505966"/>
                </a:lnTo>
                <a:lnTo>
                  <a:pt x="1918472" y="488828"/>
                </a:lnTo>
                <a:lnTo>
                  <a:pt x="1919422" y="460900"/>
                </a:lnTo>
                <a:lnTo>
                  <a:pt x="1920373" y="426307"/>
                </a:lnTo>
                <a:lnTo>
                  <a:pt x="1920689" y="389493"/>
                </a:lnTo>
                <a:lnTo>
                  <a:pt x="1921006" y="354265"/>
                </a:lnTo>
                <a:lnTo>
                  <a:pt x="1920689" y="324750"/>
                </a:lnTo>
                <a:lnTo>
                  <a:pt x="1920373" y="313325"/>
                </a:lnTo>
                <a:lnTo>
                  <a:pt x="1919739" y="305074"/>
                </a:lnTo>
                <a:lnTo>
                  <a:pt x="1918789" y="299996"/>
                </a:lnTo>
                <a:lnTo>
                  <a:pt x="1918472" y="299361"/>
                </a:lnTo>
                <a:lnTo>
                  <a:pt x="1918472" y="299044"/>
                </a:lnTo>
                <a:lnTo>
                  <a:pt x="1918155" y="299361"/>
                </a:lnTo>
                <a:lnTo>
                  <a:pt x="1914988" y="303170"/>
                </a:lnTo>
                <a:lnTo>
                  <a:pt x="1912454" y="307295"/>
                </a:lnTo>
                <a:lnTo>
                  <a:pt x="1911820" y="308247"/>
                </a:lnTo>
                <a:lnTo>
                  <a:pt x="1902318" y="443762"/>
                </a:lnTo>
                <a:lnTo>
                  <a:pt x="1897883" y="493906"/>
                </a:lnTo>
                <a:lnTo>
                  <a:pt x="1895982" y="513900"/>
                </a:lnTo>
                <a:lnTo>
                  <a:pt x="1895982" y="515804"/>
                </a:lnTo>
                <a:lnTo>
                  <a:pt x="1893765" y="521834"/>
                </a:lnTo>
                <a:lnTo>
                  <a:pt x="1891231" y="528181"/>
                </a:lnTo>
                <a:lnTo>
                  <a:pt x="1887747" y="534211"/>
                </a:lnTo>
                <a:lnTo>
                  <a:pt x="1883946" y="539924"/>
                </a:lnTo>
                <a:lnTo>
                  <a:pt x="1869375" y="734151"/>
                </a:lnTo>
                <a:lnTo>
                  <a:pt x="1879828" y="736373"/>
                </a:lnTo>
                <a:lnTo>
                  <a:pt x="1890281" y="738912"/>
                </a:lnTo>
                <a:lnTo>
                  <a:pt x="1899784" y="742403"/>
                </a:lnTo>
                <a:lnTo>
                  <a:pt x="1909286" y="745576"/>
                </a:lnTo>
                <a:lnTo>
                  <a:pt x="1917839" y="749067"/>
                </a:lnTo>
                <a:lnTo>
                  <a:pt x="1925757" y="752876"/>
                </a:lnTo>
                <a:lnTo>
                  <a:pt x="1933043" y="757002"/>
                </a:lnTo>
                <a:lnTo>
                  <a:pt x="1940011" y="761762"/>
                </a:lnTo>
                <a:lnTo>
                  <a:pt x="1946030" y="766522"/>
                </a:lnTo>
                <a:lnTo>
                  <a:pt x="1951098" y="771283"/>
                </a:lnTo>
                <a:lnTo>
                  <a:pt x="1955532" y="776361"/>
                </a:lnTo>
                <a:lnTo>
                  <a:pt x="1959333" y="781439"/>
                </a:lnTo>
                <a:lnTo>
                  <a:pt x="1962501" y="787151"/>
                </a:lnTo>
                <a:lnTo>
                  <a:pt x="1964718" y="792864"/>
                </a:lnTo>
                <a:lnTo>
                  <a:pt x="1966302" y="798894"/>
                </a:lnTo>
                <a:lnTo>
                  <a:pt x="1966619" y="801750"/>
                </a:lnTo>
                <a:lnTo>
                  <a:pt x="1966619" y="804924"/>
                </a:lnTo>
                <a:lnTo>
                  <a:pt x="1966302" y="808732"/>
                </a:lnTo>
                <a:lnTo>
                  <a:pt x="1965669" y="812223"/>
                </a:lnTo>
                <a:lnTo>
                  <a:pt x="1965035" y="816031"/>
                </a:lnTo>
                <a:lnTo>
                  <a:pt x="1963451" y="819522"/>
                </a:lnTo>
                <a:lnTo>
                  <a:pt x="1962184" y="823331"/>
                </a:lnTo>
                <a:lnTo>
                  <a:pt x="1960284" y="826504"/>
                </a:lnTo>
                <a:lnTo>
                  <a:pt x="1958066" y="829995"/>
                </a:lnTo>
                <a:lnTo>
                  <a:pt x="1955532" y="833486"/>
                </a:lnTo>
                <a:lnTo>
                  <a:pt x="1952682" y="836660"/>
                </a:lnTo>
                <a:lnTo>
                  <a:pt x="1949514" y="839834"/>
                </a:lnTo>
                <a:lnTo>
                  <a:pt x="1946030" y="842690"/>
                </a:lnTo>
                <a:lnTo>
                  <a:pt x="1942545" y="845864"/>
                </a:lnTo>
                <a:lnTo>
                  <a:pt x="1938428" y="848720"/>
                </a:lnTo>
                <a:lnTo>
                  <a:pt x="1934310" y="851576"/>
                </a:lnTo>
                <a:lnTo>
                  <a:pt x="1924807" y="856654"/>
                </a:lnTo>
                <a:lnTo>
                  <a:pt x="1914354" y="861732"/>
                </a:lnTo>
                <a:lnTo>
                  <a:pt x="1903268" y="865858"/>
                </a:lnTo>
                <a:lnTo>
                  <a:pt x="1891231" y="869983"/>
                </a:lnTo>
                <a:lnTo>
                  <a:pt x="1878244" y="873157"/>
                </a:lnTo>
                <a:lnTo>
                  <a:pt x="1864624" y="876013"/>
                </a:lnTo>
                <a:lnTo>
                  <a:pt x="1850370" y="878235"/>
                </a:lnTo>
                <a:lnTo>
                  <a:pt x="1835165" y="880139"/>
                </a:lnTo>
                <a:lnTo>
                  <a:pt x="1819644" y="881091"/>
                </a:lnTo>
                <a:lnTo>
                  <a:pt x="1783851" y="947738"/>
                </a:lnTo>
                <a:lnTo>
                  <a:pt x="1773398" y="941708"/>
                </a:lnTo>
                <a:lnTo>
                  <a:pt x="1805390" y="881409"/>
                </a:lnTo>
                <a:lnTo>
                  <a:pt x="1800322" y="881726"/>
                </a:lnTo>
                <a:lnTo>
                  <a:pt x="1787335" y="881409"/>
                </a:lnTo>
                <a:lnTo>
                  <a:pt x="1774032" y="881091"/>
                </a:lnTo>
                <a:lnTo>
                  <a:pt x="1761678" y="880139"/>
                </a:lnTo>
                <a:lnTo>
                  <a:pt x="1749642" y="878552"/>
                </a:lnTo>
                <a:lnTo>
                  <a:pt x="1737605" y="876648"/>
                </a:lnTo>
                <a:lnTo>
                  <a:pt x="1726518" y="874427"/>
                </a:lnTo>
                <a:lnTo>
                  <a:pt x="1716066" y="871888"/>
                </a:lnTo>
                <a:lnTo>
                  <a:pt x="1705296" y="868714"/>
                </a:lnTo>
                <a:lnTo>
                  <a:pt x="1696110" y="865223"/>
                </a:lnTo>
                <a:lnTo>
                  <a:pt x="1686607" y="862049"/>
                </a:lnTo>
                <a:lnTo>
                  <a:pt x="1678372" y="857924"/>
                </a:lnTo>
                <a:lnTo>
                  <a:pt x="1670453" y="853798"/>
                </a:lnTo>
                <a:lnTo>
                  <a:pt x="1663484" y="849037"/>
                </a:lnTo>
                <a:lnTo>
                  <a:pt x="1657149" y="844594"/>
                </a:lnTo>
                <a:lnTo>
                  <a:pt x="1651448" y="839516"/>
                </a:lnTo>
                <a:lnTo>
                  <a:pt x="1646696" y="834439"/>
                </a:lnTo>
                <a:lnTo>
                  <a:pt x="1574476" y="851894"/>
                </a:lnTo>
                <a:lnTo>
                  <a:pt x="1571625" y="840151"/>
                </a:lnTo>
                <a:lnTo>
                  <a:pt x="1639411" y="823648"/>
                </a:lnTo>
                <a:lnTo>
                  <a:pt x="1637510" y="819205"/>
                </a:lnTo>
                <a:lnTo>
                  <a:pt x="1635927" y="814127"/>
                </a:lnTo>
                <a:lnTo>
                  <a:pt x="1634976" y="809684"/>
                </a:lnTo>
                <a:lnTo>
                  <a:pt x="1634660" y="804924"/>
                </a:lnTo>
                <a:lnTo>
                  <a:pt x="1634976" y="799211"/>
                </a:lnTo>
                <a:lnTo>
                  <a:pt x="1635927" y="793816"/>
                </a:lnTo>
                <a:lnTo>
                  <a:pt x="1637827" y="788738"/>
                </a:lnTo>
                <a:lnTo>
                  <a:pt x="1640678" y="783343"/>
                </a:lnTo>
                <a:lnTo>
                  <a:pt x="1643529" y="778582"/>
                </a:lnTo>
                <a:lnTo>
                  <a:pt x="1647646" y="773504"/>
                </a:lnTo>
                <a:lnTo>
                  <a:pt x="1652081" y="769061"/>
                </a:lnTo>
                <a:lnTo>
                  <a:pt x="1657466" y="764618"/>
                </a:lnTo>
                <a:lnTo>
                  <a:pt x="1663167" y="760493"/>
                </a:lnTo>
                <a:lnTo>
                  <a:pt x="1669503" y="756684"/>
                </a:lnTo>
                <a:lnTo>
                  <a:pt x="1676154" y="752876"/>
                </a:lnTo>
                <a:lnTo>
                  <a:pt x="1683757" y="749067"/>
                </a:lnTo>
                <a:lnTo>
                  <a:pt x="1691675" y="745894"/>
                </a:lnTo>
                <a:lnTo>
                  <a:pt x="1700228" y="742720"/>
                </a:lnTo>
                <a:lnTo>
                  <a:pt x="1708780" y="740181"/>
                </a:lnTo>
                <a:lnTo>
                  <a:pt x="1718283" y="737642"/>
                </a:lnTo>
                <a:lnTo>
                  <a:pt x="1703079" y="536750"/>
                </a:lnTo>
                <a:lnTo>
                  <a:pt x="1699911" y="531990"/>
                </a:lnTo>
                <a:lnTo>
                  <a:pt x="1696744" y="526595"/>
                </a:lnTo>
                <a:lnTo>
                  <a:pt x="1694209" y="521517"/>
                </a:lnTo>
                <a:lnTo>
                  <a:pt x="1691992" y="516122"/>
                </a:lnTo>
                <a:lnTo>
                  <a:pt x="1691992" y="513900"/>
                </a:lnTo>
                <a:lnTo>
                  <a:pt x="1688825" y="483116"/>
                </a:lnTo>
                <a:lnTo>
                  <a:pt x="1685974" y="449792"/>
                </a:lnTo>
                <a:lnTo>
                  <a:pt x="1682490" y="407583"/>
                </a:lnTo>
                <a:lnTo>
                  <a:pt x="1675521" y="304439"/>
                </a:lnTo>
                <a:lnTo>
                  <a:pt x="1672670" y="302218"/>
                </a:lnTo>
                <a:lnTo>
                  <a:pt x="1669819" y="299361"/>
                </a:lnTo>
                <a:lnTo>
                  <a:pt x="1669503" y="299361"/>
                </a:lnTo>
                <a:lnTo>
                  <a:pt x="1669186" y="300948"/>
                </a:lnTo>
                <a:lnTo>
                  <a:pt x="1668552" y="305709"/>
                </a:lnTo>
                <a:lnTo>
                  <a:pt x="1668552" y="314277"/>
                </a:lnTo>
                <a:lnTo>
                  <a:pt x="1668552" y="326020"/>
                </a:lnTo>
                <a:lnTo>
                  <a:pt x="1669503" y="355852"/>
                </a:lnTo>
                <a:lnTo>
                  <a:pt x="1671086" y="391080"/>
                </a:lnTo>
                <a:lnTo>
                  <a:pt x="1672353" y="427894"/>
                </a:lnTo>
                <a:lnTo>
                  <a:pt x="1674254" y="462169"/>
                </a:lnTo>
                <a:lnTo>
                  <a:pt x="1675838" y="489780"/>
                </a:lnTo>
                <a:lnTo>
                  <a:pt x="1677421" y="507235"/>
                </a:lnTo>
                <a:lnTo>
                  <a:pt x="1669503" y="507235"/>
                </a:lnTo>
                <a:lnTo>
                  <a:pt x="1664118" y="507235"/>
                </a:lnTo>
                <a:lnTo>
                  <a:pt x="1658416" y="506918"/>
                </a:lnTo>
                <a:lnTo>
                  <a:pt x="1652715" y="505648"/>
                </a:lnTo>
                <a:lnTo>
                  <a:pt x="1646063" y="504062"/>
                </a:lnTo>
                <a:lnTo>
                  <a:pt x="1639728" y="501840"/>
                </a:lnTo>
                <a:lnTo>
                  <a:pt x="1636877" y="500253"/>
                </a:lnTo>
                <a:lnTo>
                  <a:pt x="1633709" y="498984"/>
                </a:lnTo>
                <a:lnTo>
                  <a:pt x="1632442" y="489780"/>
                </a:lnTo>
                <a:lnTo>
                  <a:pt x="1630858" y="477720"/>
                </a:lnTo>
                <a:lnTo>
                  <a:pt x="1627374" y="447888"/>
                </a:lnTo>
                <a:lnTo>
                  <a:pt x="1624523" y="411708"/>
                </a:lnTo>
                <a:lnTo>
                  <a:pt x="1621673" y="373307"/>
                </a:lnTo>
                <a:lnTo>
                  <a:pt x="1619455" y="336176"/>
                </a:lnTo>
                <a:lnTo>
                  <a:pt x="1618188" y="303487"/>
                </a:lnTo>
                <a:lnTo>
                  <a:pt x="1617555" y="278733"/>
                </a:lnTo>
                <a:lnTo>
                  <a:pt x="1617555" y="270481"/>
                </a:lnTo>
                <a:lnTo>
                  <a:pt x="1618188" y="265086"/>
                </a:lnTo>
                <a:lnTo>
                  <a:pt x="1618505" y="261595"/>
                </a:lnTo>
                <a:lnTo>
                  <a:pt x="1619139" y="258421"/>
                </a:lnTo>
                <a:lnTo>
                  <a:pt x="1620406" y="255248"/>
                </a:lnTo>
                <a:lnTo>
                  <a:pt x="1621673" y="252391"/>
                </a:lnTo>
                <a:lnTo>
                  <a:pt x="1623573" y="249218"/>
                </a:lnTo>
                <a:lnTo>
                  <a:pt x="1625474" y="246361"/>
                </a:lnTo>
                <a:lnTo>
                  <a:pt x="1627691" y="243822"/>
                </a:lnTo>
                <a:lnTo>
                  <a:pt x="1630542" y="240649"/>
                </a:lnTo>
                <a:lnTo>
                  <a:pt x="1633392" y="238110"/>
                </a:lnTo>
                <a:lnTo>
                  <a:pt x="1636560" y="235888"/>
                </a:lnTo>
                <a:lnTo>
                  <a:pt x="1643212" y="230810"/>
                </a:lnTo>
                <a:lnTo>
                  <a:pt x="1651131" y="226685"/>
                </a:lnTo>
                <a:lnTo>
                  <a:pt x="1659683" y="222559"/>
                </a:lnTo>
                <a:lnTo>
                  <a:pt x="1668552" y="218751"/>
                </a:lnTo>
                <a:lnTo>
                  <a:pt x="1678055" y="215577"/>
                </a:lnTo>
                <a:lnTo>
                  <a:pt x="1688191" y="212403"/>
                </a:lnTo>
                <a:lnTo>
                  <a:pt x="1698327" y="209864"/>
                </a:lnTo>
                <a:lnTo>
                  <a:pt x="1708780" y="207643"/>
                </a:lnTo>
                <a:lnTo>
                  <a:pt x="1718916" y="205421"/>
                </a:lnTo>
                <a:lnTo>
                  <a:pt x="1729369" y="203834"/>
                </a:lnTo>
                <a:lnTo>
                  <a:pt x="1739505" y="202248"/>
                </a:lnTo>
                <a:lnTo>
                  <a:pt x="1741723" y="201930"/>
                </a:lnTo>
                <a:lnTo>
                  <a:pt x="1743940" y="201930"/>
                </a:lnTo>
                <a:lnTo>
                  <a:pt x="1777516" y="324433"/>
                </a:lnTo>
                <a:lnTo>
                  <a:pt x="1777833" y="319673"/>
                </a:lnTo>
                <a:lnTo>
                  <a:pt x="1789553" y="235888"/>
                </a:lnTo>
                <a:lnTo>
                  <a:pt x="1786068" y="227637"/>
                </a:lnTo>
                <a:lnTo>
                  <a:pt x="1792404" y="216529"/>
                </a:lnTo>
                <a:lnTo>
                  <a:pt x="1806658" y="216212"/>
                </a:lnTo>
                <a:lnTo>
                  <a:pt x="1812676" y="227637"/>
                </a:lnTo>
                <a:lnTo>
                  <a:pt x="1810142" y="237158"/>
                </a:lnTo>
                <a:lnTo>
                  <a:pt x="1820278" y="325703"/>
                </a:lnTo>
                <a:lnTo>
                  <a:pt x="1847202" y="206056"/>
                </a:lnTo>
                <a:lnTo>
                  <a:pt x="1852904" y="203517"/>
                </a:lnTo>
                <a:lnTo>
                  <a:pt x="1853854" y="202882"/>
                </a:lnTo>
                <a:lnTo>
                  <a:pt x="1854488" y="202248"/>
                </a:lnTo>
                <a:lnTo>
                  <a:pt x="1859239" y="201613"/>
                </a:lnTo>
                <a:close/>
                <a:moveTo>
                  <a:pt x="2576838" y="182563"/>
                </a:moveTo>
                <a:lnTo>
                  <a:pt x="2587021" y="182563"/>
                </a:lnTo>
                <a:lnTo>
                  <a:pt x="2597204" y="182880"/>
                </a:lnTo>
                <a:lnTo>
                  <a:pt x="2606432" y="183515"/>
                </a:lnTo>
                <a:lnTo>
                  <a:pt x="2615979" y="185103"/>
                </a:lnTo>
                <a:lnTo>
                  <a:pt x="2624570" y="186690"/>
                </a:lnTo>
                <a:lnTo>
                  <a:pt x="2633162" y="188913"/>
                </a:lnTo>
                <a:lnTo>
                  <a:pt x="2641118" y="191135"/>
                </a:lnTo>
                <a:lnTo>
                  <a:pt x="2649073" y="193993"/>
                </a:lnTo>
                <a:lnTo>
                  <a:pt x="2656392" y="196850"/>
                </a:lnTo>
                <a:lnTo>
                  <a:pt x="2663074" y="200025"/>
                </a:lnTo>
                <a:lnTo>
                  <a:pt x="2669439" y="203200"/>
                </a:lnTo>
                <a:lnTo>
                  <a:pt x="2675485" y="206375"/>
                </a:lnTo>
                <a:lnTo>
                  <a:pt x="2685986" y="213043"/>
                </a:lnTo>
                <a:lnTo>
                  <a:pt x="2694578" y="219393"/>
                </a:lnTo>
                <a:lnTo>
                  <a:pt x="2701578" y="224473"/>
                </a:lnTo>
                <a:lnTo>
                  <a:pt x="2706670" y="228918"/>
                </a:lnTo>
                <a:lnTo>
                  <a:pt x="2710488" y="233045"/>
                </a:lnTo>
                <a:lnTo>
                  <a:pt x="2709216" y="236220"/>
                </a:lnTo>
                <a:lnTo>
                  <a:pt x="2707625" y="239078"/>
                </a:lnTo>
                <a:lnTo>
                  <a:pt x="2705079" y="243840"/>
                </a:lnTo>
                <a:lnTo>
                  <a:pt x="2701897" y="248603"/>
                </a:lnTo>
                <a:lnTo>
                  <a:pt x="2697760" y="253365"/>
                </a:lnTo>
                <a:lnTo>
                  <a:pt x="2693305" y="258763"/>
                </a:lnTo>
                <a:lnTo>
                  <a:pt x="2687577" y="264160"/>
                </a:lnTo>
                <a:lnTo>
                  <a:pt x="2684077" y="266383"/>
                </a:lnTo>
                <a:lnTo>
                  <a:pt x="2681213" y="268605"/>
                </a:lnTo>
                <a:lnTo>
                  <a:pt x="2677394" y="270828"/>
                </a:lnTo>
                <a:lnTo>
                  <a:pt x="2673575" y="272733"/>
                </a:lnTo>
                <a:lnTo>
                  <a:pt x="2669757" y="274638"/>
                </a:lnTo>
                <a:lnTo>
                  <a:pt x="2665302" y="275591"/>
                </a:lnTo>
                <a:lnTo>
                  <a:pt x="2661165" y="276861"/>
                </a:lnTo>
                <a:lnTo>
                  <a:pt x="2656392" y="277496"/>
                </a:lnTo>
                <a:lnTo>
                  <a:pt x="2651300" y="277813"/>
                </a:lnTo>
                <a:lnTo>
                  <a:pt x="2646527" y="277813"/>
                </a:lnTo>
                <a:lnTo>
                  <a:pt x="2640799" y="277496"/>
                </a:lnTo>
                <a:lnTo>
                  <a:pt x="2635390" y="276543"/>
                </a:lnTo>
                <a:lnTo>
                  <a:pt x="2629344" y="274956"/>
                </a:lnTo>
                <a:lnTo>
                  <a:pt x="2623298" y="273050"/>
                </a:lnTo>
                <a:lnTo>
                  <a:pt x="2616933" y="270510"/>
                </a:lnTo>
                <a:lnTo>
                  <a:pt x="2610569" y="267335"/>
                </a:lnTo>
                <a:lnTo>
                  <a:pt x="2603250" y="263525"/>
                </a:lnTo>
                <a:lnTo>
                  <a:pt x="2595295" y="260668"/>
                </a:lnTo>
                <a:lnTo>
                  <a:pt x="2626480" y="275591"/>
                </a:lnTo>
                <a:lnTo>
                  <a:pt x="2641436" y="282576"/>
                </a:lnTo>
                <a:lnTo>
                  <a:pt x="2648437" y="285116"/>
                </a:lnTo>
                <a:lnTo>
                  <a:pt x="2655437" y="287656"/>
                </a:lnTo>
                <a:lnTo>
                  <a:pt x="2661802" y="289878"/>
                </a:lnTo>
                <a:lnTo>
                  <a:pt x="2668166" y="291466"/>
                </a:lnTo>
                <a:lnTo>
                  <a:pt x="2674212" y="292101"/>
                </a:lnTo>
                <a:lnTo>
                  <a:pt x="2679940" y="292736"/>
                </a:lnTo>
                <a:lnTo>
                  <a:pt x="2685349" y="292736"/>
                </a:lnTo>
                <a:lnTo>
                  <a:pt x="2690123" y="291466"/>
                </a:lnTo>
                <a:lnTo>
                  <a:pt x="2692350" y="290196"/>
                </a:lnTo>
                <a:lnTo>
                  <a:pt x="2694578" y="289561"/>
                </a:lnTo>
                <a:lnTo>
                  <a:pt x="2696805" y="287973"/>
                </a:lnTo>
                <a:lnTo>
                  <a:pt x="2698714" y="286703"/>
                </a:lnTo>
                <a:lnTo>
                  <a:pt x="2699987" y="297498"/>
                </a:lnTo>
                <a:lnTo>
                  <a:pt x="2700624" y="307341"/>
                </a:lnTo>
                <a:lnTo>
                  <a:pt x="2700306" y="316548"/>
                </a:lnTo>
                <a:lnTo>
                  <a:pt x="2699987" y="325756"/>
                </a:lnTo>
                <a:lnTo>
                  <a:pt x="2701578" y="323851"/>
                </a:lnTo>
                <a:lnTo>
                  <a:pt x="2702533" y="323533"/>
                </a:lnTo>
                <a:lnTo>
                  <a:pt x="2703488" y="322898"/>
                </a:lnTo>
                <a:lnTo>
                  <a:pt x="2704442" y="323533"/>
                </a:lnTo>
                <a:lnTo>
                  <a:pt x="2705715" y="324168"/>
                </a:lnTo>
                <a:lnTo>
                  <a:pt x="2706670" y="325438"/>
                </a:lnTo>
                <a:lnTo>
                  <a:pt x="2707625" y="326708"/>
                </a:lnTo>
                <a:lnTo>
                  <a:pt x="2709216" y="330836"/>
                </a:lnTo>
                <a:lnTo>
                  <a:pt x="2711125" y="336551"/>
                </a:lnTo>
                <a:lnTo>
                  <a:pt x="2712398" y="343218"/>
                </a:lnTo>
                <a:lnTo>
                  <a:pt x="2713671" y="351156"/>
                </a:lnTo>
                <a:lnTo>
                  <a:pt x="2714307" y="359411"/>
                </a:lnTo>
                <a:lnTo>
                  <a:pt x="2714625" y="368936"/>
                </a:lnTo>
                <a:lnTo>
                  <a:pt x="2714307" y="377826"/>
                </a:lnTo>
                <a:lnTo>
                  <a:pt x="2713671" y="386716"/>
                </a:lnTo>
                <a:lnTo>
                  <a:pt x="2712398" y="394653"/>
                </a:lnTo>
                <a:lnTo>
                  <a:pt x="2711125" y="401321"/>
                </a:lnTo>
                <a:lnTo>
                  <a:pt x="2709216" y="407036"/>
                </a:lnTo>
                <a:lnTo>
                  <a:pt x="2707625" y="411163"/>
                </a:lnTo>
                <a:lnTo>
                  <a:pt x="2706670" y="412433"/>
                </a:lnTo>
                <a:lnTo>
                  <a:pt x="2705715" y="413703"/>
                </a:lnTo>
                <a:lnTo>
                  <a:pt x="2704442" y="414338"/>
                </a:lnTo>
                <a:lnTo>
                  <a:pt x="2703488" y="414338"/>
                </a:lnTo>
                <a:lnTo>
                  <a:pt x="2702215" y="414338"/>
                </a:lnTo>
                <a:lnTo>
                  <a:pt x="2700942" y="413703"/>
                </a:lnTo>
                <a:lnTo>
                  <a:pt x="2699987" y="412116"/>
                </a:lnTo>
                <a:lnTo>
                  <a:pt x="2698714" y="410528"/>
                </a:lnTo>
                <a:lnTo>
                  <a:pt x="2696805" y="406083"/>
                </a:lnTo>
                <a:lnTo>
                  <a:pt x="2694896" y="400051"/>
                </a:lnTo>
                <a:lnTo>
                  <a:pt x="2693941" y="407988"/>
                </a:lnTo>
                <a:lnTo>
                  <a:pt x="2692668" y="415926"/>
                </a:lnTo>
                <a:lnTo>
                  <a:pt x="2691396" y="423546"/>
                </a:lnTo>
                <a:lnTo>
                  <a:pt x="2689168" y="430531"/>
                </a:lnTo>
                <a:lnTo>
                  <a:pt x="2687259" y="437833"/>
                </a:lnTo>
                <a:lnTo>
                  <a:pt x="2684395" y="444818"/>
                </a:lnTo>
                <a:lnTo>
                  <a:pt x="2681849" y="451803"/>
                </a:lnTo>
                <a:lnTo>
                  <a:pt x="2678985" y="458153"/>
                </a:lnTo>
                <a:lnTo>
                  <a:pt x="2675803" y="464503"/>
                </a:lnTo>
                <a:lnTo>
                  <a:pt x="2672303" y="470536"/>
                </a:lnTo>
                <a:lnTo>
                  <a:pt x="2669120" y="476568"/>
                </a:lnTo>
                <a:lnTo>
                  <a:pt x="2665302" y="481966"/>
                </a:lnTo>
                <a:lnTo>
                  <a:pt x="2661483" y="487363"/>
                </a:lnTo>
                <a:lnTo>
                  <a:pt x="2657347" y="492761"/>
                </a:lnTo>
                <a:lnTo>
                  <a:pt x="2653210" y="497523"/>
                </a:lnTo>
                <a:lnTo>
                  <a:pt x="2649073" y="501968"/>
                </a:lnTo>
                <a:lnTo>
                  <a:pt x="2644618" y="506413"/>
                </a:lnTo>
                <a:lnTo>
                  <a:pt x="2640163" y="510541"/>
                </a:lnTo>
                <a:lnTo>
                  <a:pt x="2635390" y="514351"/>
                </a:lnTo>
                <a:lnTo>
                  <a:pt x="2630935" y="518161"/>
                </a:lnTo>
                <a:lnTo>
                  <a:pt x="2626480" y="521653"/>
                </a:lnTo>
                <a:lnTo>
                  <a:pt x="2621706" y="524511"/>
                </a:lnTo>
                <a:lnTo>
                  <a:pt x="2616933" y="527368"/>
                </a:lnTo>
                <a:lnTo>
                  <a:pt x="2612160" y="529908"/>
                </a:lnTo>
                <a:lnTo>
                  <a:pt x="2607387" y="532131"/>
                </a:lnTo>
                <a:lnTo>
                  <a:pt x="2602614" y="534036"/>
                </a:lnTo>
                <a:lnTo>
                  <a:pt x="2597840" y="535941"/>
                </a:lnTo>
                <a:lnTo>
                  <a:pt x="2593385" y="536893"/>
                </a:lnTo>
                <a:lnTo>
                  <a:pt x="2588294" y="538163"/>
                </a:lnTo>
                <a:lnTo>
                  <a:pt x="2583839" y="538798"/>
                </a:lnTo>
                <a:lnTo>
                  <a:pt x="2579384" y="539116"/>
                </a:lnTo>
                <a:lnTo>
                  <a:pt x="2575247" y="539751"/>
                </a:lnTo>
                <a:lnTo>
                  <a:pt x="2571428" y="539116"/>
                </a:lnTo>
                <a:lnTo>
                  <a:pt x="2567610" y="538798"/>
                </a:lnTo>
                <a:lnTo>
                  <a:pt x="2563791" y="538163"/>
                </a:lnTo>
                <a:lnTo>
                  <a:pt x="2559654" y="536893"/>
                </a:lnTo>
                <a:lnTo>
                  <a:pt x="2555518" y="535623"/>
                </a:lnTo>
                <a:lnTo>
                  <a:pt x="2551381" y="533718"/>
                </a:lnTo>
                <a:lnTo>
                  <a:pt x="2542789" y="529591"/>
                </a:lnTo>
                <a:lnTo>
                  <a:pt x="2533879" y="523876"/>
                </a:lnTo>
                <a:lnTo>
                  <a:pt x="2524651" y="517526"/>
                </a:lnTo>
                <a:lnTo>
                  <a:pt x="2515423" y="509906"/>
                </a:lnTo>
                <a:lnTo>
                  <a:pt x="2506194" y="501333"/>
                </a:lnTo>
                <a:lnTo>
                  <a:pt x="2497603" y="491808"/>
                </a:lnTo>
                <a:lnTo>
                  <a:pt x="2489011" y="481648"/>
                </a:lnTo>
                <a:lnTo>
                  <a:pt x="2481055" y="470536"/>
                </a:lnTo>
                <a:lnTo>
                  <a:pt x="2473418" y="458788"/>
                </a:lnTo>
                <a:lnTo>
                  <a:pt x="2469600" y="452756"/>
                </a:lnTo>
                <a:lnTo>
                  <a:pt x="2466417" y="446406"/>
                </a:lnTo>
                <a:lnTo>
                  <a:pt x="2463235" y="440056"/>
                </a:lnTo>
                <a:lnTo>
                  <a:pt x="2460371" y="433071"/>
                </a:lnTo>
                <a:lnTo>
                  <a:pt x="2457507" y="426403"/>
                </a:lnTo>
                <a:lnTo>
                  <a:pt x="2454962" y="419418"/>
                </a:lnTo>
                <a:lnTo>
                  <a:pt x="2452734" y="412433"/>
                </a:lnTo>
                <a:lnTo>
                  <a:pt x="2450825" y="405448"/>
                </a:lnTo>
                <a:lnTo>
                  <a:pt x="2448916" y="409893"/>
                </a:lnTo>
                <a:lnTo>
                  <a:pt x="2447325" y="413703"/>
                </a:lnTo>
                <a:lnTo>
                  <a:pt x="2446370" y="414656"/>
                </a:lnTo>
                <a:lnTo>
                  <a:pt x="2445733" y="415926"/>
                </a:lnTo>
                <a:lnTo>
                  <a:pt x="2444461" y="416561"/>
                </a:lnTo>
                <a:lnTo>
                  <a:pt x="2443188" y="416561"/>
                </a:lnTo>
                <a:lnTo>
                  <a:pt x="2442233" y="416243"/>
                </a:lnTo>
                <a:lnTo>
                  <a:pt x="2440960" y="415926"/>
                </a:lnTo>
                <a:lnTo>
                  <a:pt x="2440006" y="414656"/>
                </a:lnTo>
                <a:lnTo>
                  <a:pt x="2439051" y="413386"/>
                </a:lnTo>
                <a:lnTo>
                  <a:pt x="2437142" y="408941"/>
                </a:lnTo>
                <a:lnTo>
                  <a:pt x="2435551" y="403543"/>
                </a:lnTo>
                <a:lnTo>
                  <a:pt x="2434278" y="396876"/>
                </a:lnTo>
                <a:lnTo>
                  <a:pt x="2433005" y="388938"/>
                </a:lnTo>
                <a:lnTo>
                  <a:pt x="2432368" y="380048"/>
                </a:lnTo>
                <a:lnTo>
                  <a:pt x="2432050" y="371158"/>
                </a:lnTo>
                <a:lnTo>
                  <a:pt x="2432368" y="361633"/>
                </a:lnTo>
                <a:lnTo>
                  <a:pt x="2433005" y="353061"/>
                </a:lnTo>
                <a:lnTo>
                  <a:pt x="2434278" y="345758"/>
                </a:lnTo>
                <a:lnTo>
                  <a:pt x="2435551" y="338773"/>
                </a:lnTo>
                <a:lnTo>
                  <a:pt x="2437142" y="333058"/>
                </a:lnTo>
                <a:lnTo>
                  <a:pt x="2439051" y="328931"/>
                </a:lnTo>
                <a:lnTo>
                  <a:pt x="2440006" y="327661"/>
                </a:lnTo>
                <a:lnTo>
                  <a:pt x="2440960" y="326391"/>
                </a:lnTo>
                <a:lnTo>
                  <a:pt x="2442233" y="325756"/>
                </a:lnTo>
                <a:lnTo>
                  <a:pt x="2443188" y="325438"/>
                </a:lnTo>
                <a:lnTo>
                  <a:pt x="2444142" y="325756"/>
                </a:lnTo>
                <a:lnTo>
                  <a:pt x="2444779" y="326073"/>
                </a:lnTo>
                <a:lnTo>
                  <a:pt x="2445097" y="314008"/>
                </a:lnTo>
                <a:lnTo>
                  <a:pt x="2446052" y="308293"/>
                </a:lnTo>
                <a:lnTo>
                  <a:pt x="2447006" y="303531"/>
                </a:lnTo>
                <a:lnTo>
                  <a:pt x="2446370" y="297181"/>
                </a:lnTo>
                <a:lnTo>
                  <a:pt x="2446052" y="291148"/>
                </a:lnTo>
                <a:lnTo>
                  <a:pt x="2446052" y="285433"/>
                </a:lnTo>
                <a:lnTo>
                  <a:pt x="2446370" y="280036"/>
                </a:lnTo>
                <a:lnTo>
                  <a:pt x="2446688" y="274956"/>
                </a:lnTo>
                <a:lnTo>
                  <a:pt x="2447325" y="270510"/>
                </a:lnTo>
                <a:lnTo>
                  <a:pt x="2448597" y="265748"/>
                </a:lnTo>
                <a:lnTo>
                  <a:pt x="2449870" y="261620"/>
                </a:lnTo>
                <a:lnTo>
                  <a:pt x="2451143" y="258128"/>
                </a:lnTo>
                <a:lnTo>
                  <a:pt x="2452734" y="254635"/>
                </a:lnTo>
                <a:lnTo>
                  <a:pt x="2454644" y="251143"/>
                </a:lnTo>
                <a:lnTo>
                  <a:pt x="2456871" y="248285"/>
                </a:lnTo>
                <a:lnTo>
                  <a:pt x="2459099" y="245745"/>
                </a:lnTo>
                <a:lnTo>
                  <a:pt x="2461326" y="242888"/>
                </a:lnTo>
                <a:lnTo>
                  <a:pt x="2464190" y="240665"/>
                </a:lnTo>
                <a:lnTo>
                  <a:pt x="2466736" y="238760"/>
                </a:lnTo>
                <a:lnTo>
                  <a:pt x="2454325" y="239078"/>
                </a:lnTo>
                <a:lnTo>
                  <a:pt x="2444779" y="239713"/>
                </a:lnTo>
                <a:lnTo>
                  <a:pt x="2436505" y="240030"/>
                </a:lnTo>
                <a:lnTo>
                  <a:pt x="2442233" y="236855"/>
                </a:lnTo>
                <a:lnTo>
                  <a:pt x="2448279" y="233045"/>
                </a:lnTo>
                <a:lnTo>
                  <a:pt x="2454007" y="228918"/>
                </a:lnTo>
                <a:lnTo>
                  <a:pt x="2460053" y="224473"/>
                </a:lnTo>
                <a:lnTo>
                  <a:pt x="2471191" y="215900"/>
                </a:lnTo>
                <a:lnTo>
                  <a:pt x="2476600" y="212408"/>
                </a:lnTo>
                <a:lnTo>
                  <a:pt x="2481374" y="209550"/>
                </a:lnTo>
                <a:lnTo>
                  <a:pt x="2494420" y="203200"/>
                </a:lnTo>
                <a:lnTo>
                  <a:pt x="2507149" y="197803"/>
                </a:lnTo>
                <a:lnTo>
                  <a:pt x="2519559" y="193358"/>
                </a:lnTo>
                <a:lnTo>
                  <a:pt x="2531652" y="189548"/>
                </a:lnTo>
                <a:lnTo>
                  <a:pt x="2543426" y="186690"/>
                </a:lnTo>
                <a:lnTo>
                  <a:pt x="2554881" y="184785"/>
                </a:lnTo>
                <a:lnTo>
                  <a:pt x="2565701" y="183198"/>
                </a:lnTo>
                <a:lnTo>
                  <a:pt x="2576838" y="182563"/>
                </a:lnTo>
                <a:close/>
                <a:moveTo>
                  <a:pt x="276055" y="174625"/>
                </a:moveTo>
                <a:lnTo>
                  <a:pt x="283639" y="174625"/>
                </a:lnTo>
                <a:lnTo>
                  <a:pt x="290592" y="174942"/>
                </a:lnTo>
                <a:lnTo>
                  <a:pt x="297860" y="175258"/>
                </a:lnTo>
                <a:lnTo>
                  <a:pt x="304180" y="176208"/>
                </a:lnTo>
                <a:lnTo>
                  <a:pt x="310500" y="177475"/>
                </a:lnTo>
                <a:lnTo>
                  <a:pt x="316504" y="179059"/>
                </a:lnTo>
                <a:lnTo>
                  <a:pt x="322508" y="180959"/>
                </a:lnTo>
                <a:lnTo>
                  <a:pt x="327881" y="182859"/>
                </a:lnTo>
                <a:lnTo>
                  <a:pt x="332937" y="185076"/>
                </a:lnTo>
                <a:lnTo>
                  <a:pt x="337677" y="187293"/>
                </a:lnTo>
                <a:lnTo>
                  <a:pt x="346525" y="191727"/>
                </a:lnTo>
                <a:lnTo>
                  <a:pt x="354425" y="196161"/>
                </a:lnTo>
                <a:lnTo>
                  <a:pt x="360429" y="200595"/>
                </a:lnTo>
                <a:lnTo>
                  <a:pt x="365486" y="204713"/>
                </a:lnTo>
                <a:lnTo>
                  <a:pt x="368962" y="207880"/>
                </a:lnTo>
                <a:lnTo>
                  <a:pt x="371806" y="210730"/>
                </a:lnTo>
                <a:lnTo>
                  <a:pt x="370858" y="212631"/>
                </a:lnTo>
                <a:lnTo>
                  <a:pt x="367698" y="218331"/>
                </a:lnTo>
                <a:lnTo>
                  <a:pt x="365486" y="221815"/>
                </a:lnTo>
                <a:lnTo>
                  <a:pt x="362641" y="225616"/>
                </a:lnTo>
                <a:lnTo>
                  <a:pt x="359165" y="229100"/>
                </a:lnTo>
                <a:lnTo>
                  <a:pt x="355057" y="232900"/>
                </a:lnTo>
                <a:lnTo>
                  <a:pt x="350633" y="236384"/>
                </a:lnTo>
                <a:lnTo>
                  <a:pt x="345261" y="239234"/>
                </a:lnTo>
                <a:lnTo>
                  <a:pt x="342733" y="240501"/>
                </a:lnTo>
                <a:lnTo>
                  <a:pt x="339573" y="241135"/>
                </a:lnTo>
                <a:lnTo>
                  <a:pt x="336413" y="242085"/>
                </a:lnTo>
                <a:lnTo>
                  <a:pt x="332937" y="242718"/>
                </a:lnTo>
                <a:lnTo>
                  <a:pt x="329461" y="243035"/>
                </a:lnTo>
                <a:lnTo>
                  <a:pt x="325985" y="243035"/>
                </a:lnTo>
                <a:lnTo>
                  <a:pt x="322192" y="242718"/>
                </a:lnTo>
                <a:lnTo>
                  <a:pt x="318084" y="242085"/>
                </a:lnTo>
                <a:lnTo>
                  <a:pt x="313976" y="240818"/>
                </a:lnTo>
                <a:lnTo>
                  <a:pt x="309868" y="239234"/>
                </a:lnTo>
                <a:lnTo>
                  <a:pt x="304812" y="237334"/>
                </a:lnTo>
                <a:lnTo>
                  <a:pt x="302252" y="236418"/>
                </a:lnTo>
                <a:lnTo>
                  <a:pt x="289644" y="230366"/>
                </a:lnTo>
                <a:lnTo>
                  <a:pt x="294700" y="232900"/>
                </a:lnTo>
                <a:lnTo>
                  <a:pt x="300388" y="235751"/>
                </a:lnTo>
                <a:lnTo>
                  <a:pt x="302252" y="236418"/>
                </a:lnTo>
                <a:lnTo>
                  <a:pt x="312080" y="241135"/>
                </a:lnTo>
                <a:lnTo>
                  <a:pt x="322508" y="246202"/>
                </a:lnTo>
                <a:lnTo>
                  <a:pt x="332305" y="250003"/>
                </a:lnTo>
                <a:lnTo>
                  <a:pt x="337045" y="251270"/>
                </a:lnTo>
                <a:lnTo>
                  <a:pt x="341469" y="252536"/>
                </a:lnTo>
                <a:lnTo>
                  <a:pt x="345577" y="253170"/>
                </a:lnTo>
                <a:lnTo>
                  <a:pt x="349685" y="253487"/>
                </a:lnTo>
                <a:lnTo>
                  <a:pt x="353477" y="253170"/>
                </a:lnTo>
                <a:lnTo>
                  <a:pt x="357269" y="252536"/>
                </a:lnTo>
                <a:lnTo>
                  <a:pt x="360745" y="251270"/>
                </a:lnTo>
                <a:lnTo>
                  <a:pt x="363589" y="249053"/>
                </a:lnTo>
                <a:lnTo>
                  <a:pt x="364538" y="256970"/>
                </a:lnTo>
                <a:lnTo>
                  <a:pt x="364854" y="263621"/>
                </a:lnTo>
                <a:lnTo>
                  <a:pt x="364538" y="270589"/>
                </a:lnTo>
                <a:lnTo>
                  <a:pt x="363905" y="277240"/>
                </a:lnTo>
                <a:lnTo>
                  <a:pt x="365486" y="275657"/>
                </a:lnTo>
                <a:lnTo>
                  <a:pt x="366750" y="275340"/>
                </a:lnTo>
                <a:lnTo>
                  <a:pt x="367382" y="275657"/>
                </a:lnTo>
                <a:lnTo>
                  <a:pt x="368014" y="275973"/>
                </a:lnTo>
                <a:lnTo>
                  <a:pt x="369594" y="277874"/>
                </a:lnTo>
                <a:lnTo>
                  <a:pt x="371174" y="281041"/>
                </a:lnTo>
                <a:lnTo>
                  <a:pt x="372122" y="285158"/>
                </a:lnTo>
                <a:lnTo>
                  <a:pt x="373386" y="289909"/>
                </a:lnTo>
                <a:lnTo>
                  <a:pt x="373702" y="295293"/>
                </a:lnTo>
                <a:lnTo>
                  <a:pt x="374650" y="301627"/>
                </a:lnTo>
                <a:lnTo>
                  <a:pt x="374650" y="307961"/>
                </a:lnTo>
                <a:lnTo>
                  <a:pt x="374650" y="314612"/>
                </a:lnTo>
                <a:lnTo>
                  <a:pt x="373702" y="320630"/>
                </a:lnTo>
                <a:lnTo>
                  <a:pt x="373386" y="326331"/>
                </a:lnTo>
                <a:lnTo>
                  <a:pt x="372122" y="331398"/>
                </a:lnTo>
                <a:lnTo>
                  <a:pt x="371174" y="335515"/>
                </a:lnTo>
                <a:lnTo>
                  <a:pt x="369594" y="338366"/>
                </a:lnTo>
                <a:lnTo>
                  <a:pt x="368014" y="340266"/>
                </a:lnTo>
                <a:lnTo>
                  <a:pt x="367382" y="340583"/>
                </a:lnTo>
                <a:lnTo>
                  <a:pt x="366750" y="340583"/>
                </a:lnTo>
                <a:lnTo>
                  <a:pt x="365802" y="340583"/>
                </a:lnTo>
                <a:lnTo>
                  <a:pt x="364854" y="340266"/>
                </a:lnTo>
                <a:lnTo>
                  <a:pt x="363273" y="338049"/>
                </a:lnTo>
                <a:lnTo>
                  <a:pt x="362009" y="334565"/>
                </a:lnTo>
                <a:lnTo>
                  <a:pt x="360745" y="330448"/>
                </a:lnTo>
                <a:lnTo>
                  <a:pt x="359797" y="336149"/>
                </a:lnTo>
                <a:lnTo>
                  <a:pt x="359165" y="341850"/>
                </a:lnTo>
                <a:lnTo>
                  <a:pt x="357901" y="346917"/>
                </a:lnTo>
                <a:lnTo>
                  <a:pt x="356637" y="352301"/>
                </a:lnTo>
                <a:lnTo>
                  <a:pt x="353161" y="362436"/>
                </a:lnTo>
                <a:lnTo>
                  <a:pt x="349053" y="372254"/>
                </a:lnTo>
                <a:lnTo>
                  <a:pt x="344629" y="380806"/>
                </a:lnTo>
                <a:lnTo>
                  <a:pt x="339257" y="389040"/>
                </a:lnTo>
                <a:lnTo>
                  <a:pt x="333569" y="396641"/>
                </a:lnTo>
                <a:lnTo>
                  <a:pt x="327881" y="403609"/>
                </a:lnTo>
                <a:lnTo>
                  <a:pt x="321876" y="409626"/>
                </a:lnTo>
                <a:lnTo>
                  <a:pt x="314924" y="415011"/>
                </a:lnTo>
                <a:lnTo>
                  <a:pt x="308288" y="419761"/>
                </a:lnTo>
                <a:lnTo>
                  <a:pt x="301652" y="423562"/>
                </a:lnTo>
                <a:lnTo>
                  <a:pt x="294700" y="426412"/>
                </a:lnTo>
                <a:lnTo>
                  <a:pt x="288064" y="428629"/>
                </a:lnTo>
                <a:lnTo>
                  <a:pt x="281427" y="429896"/>
                </a:lnTo>
                <a:lnTo>
                  <a:pt x="275107" y="430213"/>
                </a:lnTo>
                <a:lnTo>
                  <a:pt x="272579" y="430213"/>
                </a:lnTo>
                <a:lnTo>
                  <a:pt x="269735" y="429896"/>
                </a:lnTo>
                <a:lnTo>
                  <a:pt x="264047" y="428313"/>
                </a:lnTo>
                <a:lnTo>
                  <a:pt x="258043" y="426096"/>
                </a:lnTo>
                <a:lnTo>
                  <a:pt x="252039" y="423245"/>
                </a:lnTo>
                <a:lnTo>
                  <a:pt x="245719" y="419128"/>
                </a:lnTo>
                <a:lnTo>
                  <a:pt x="239082" y="414377"/>
                </a:lnTo>
                <a:lnTo>
                  <a:pt x="232762" y="408993"/>
                </a:lnTo>
                <a:lnTo>
                  <a:pt x="225810" y="402975"/>
                </a:lnTo>
                <a:lnTo>
                  <a:pt x="219806" y="396008"/>
                </a:lnTo>
                <a:lnTo>
                  <a:pt x="213486" y="389040"/>
                </a:lnTo>
                <a:lnTo>
                  <a:pt x="208114" y="380806"/>
                </a:lnTo>
                <a:lnTo>
                  <a:pt x="202741" y="372571"/>
                </a:lnTo>
                <a:lnTo>
                  <a:pt x="197369" y="363386"/>
                </a:lnTo>
                <a:lnTo>
                  <a:pt x="193261" y="354202"/>
                </a:lnTo>
                <a:lnTo>
                  <a:pt x="189785" y="344383"/>
                </a:lnTo>
                <a:lnTo>
                  <a:pt x="186309" y="334249"/>
                </a:lnTo>
                <a:lnTo>
                  <a:pt x="185045" y="337732"/>
                </a:lnTo>
                <a:lnTo>
                  <a:pt x="184097" y="340266"/>
                </a:lnTo>
                <a:lnTo>
                  <a:pt x="182517" y="341850"/>
                </a:lnTo>
                <a:lnTo>
                  <a:pt x="181885" y="342166"/>
                </a:lnTo>
                <a:lnTo>
                  <a:pt x="180937" y="342483"/>
                </a:lnTo>
                <a:lnTo>
                  <a:pt x="180305" y="342166"/>
                </a:lnTo>
                <a:lnTo>
                  <a:pt x="179673" y="341850"/>
                </a:lnTo>
                <a:lnTo>
                  <a:pt x="178093" y="339949"/>
                </a:lnTo>
                <a:lnTo>
                  <a:pt x="176829" y="336782"/>
                </a:lnTo>
                <a:lnTo>
                  <a:pt x="175565" y="332665"/>
                </a:lnTo>
                <a:lnTo>
                  <a:pt x="174617" y="327914"/>
                </a:lnTo>
                <a:lnTo>
                  <a:pt x="173985" y="322213"/>
                </a:lnTo>
                <a:lnTo>
                  <a:pt x="173669" y="316196"/>
                </a:lnTo>
                <a:lnTo>
                  <a:pt x="173037" y="309545"/>
                </a:lnTo>
                <a:lnTo>
                  <a:pt x="173669" y="303211"/>
                </a:lnTo>
                <a:lnTo>
                  <a:pt x="173985" y="296876"/>
                </a:lnTo>
                <a:lnTo>
                  <a:pt x="174617" y="291492"/>
                </a:lnTo>
                <a:lnTo>
                  <a:pt x="175565" y="286742"/>
                </a:lnTo>
                <a:lnTo>
                  <a:pt x="176829" y="282624"/>
                </a:lnTo>
                <a:lnTo>
                  <a:pt x="178093" y="279457"/>
                </a:lnTo>
                <a:lnTo>
                  <a:pt x="179673" y="277557"/>
                </a:lnTo>
                <a:lnTo>
                  <a:pt x="180305" y="277240"/>
                </a:lnTo>
                <a:lnTo>
                  <a:pt x="180937" y="276923"/>
                </a:lnTo>
                <a:lnTo>
                  <a:pt x="182201" y="277240"/>
                </a:lnTo>
                <a:lnTo>
                  <a:pt x="182517" y="268689"/>
                </a:lnTo>
                <a:lnTo>
                  <a:pt x="182833" y="264888"/>
                </a:lnTo>
                <a:lnTo>
                  <a:pt x="183781" y="261088"/>
                </a:lnTo>
                <a:lnTo>
                  <a:pt x="183149" y="252536"/>
                </a:lnTo>
                <a:lnTo>
                  <a:pt x="183149" y="244619"/>
                </a:lnTo>
                <a:lnTo>
                  <a:pt x="184097" y="237334"/>
                </a:lnTo>
                <a:lnTo>
                  <a:pt x="185993" y="231633"/>
                </a:lnTo>
                <a:lnTo>
                  <a:pt x="187889" y="226249"/>
                </a:lnTo>
                <a:lnTo>
                  <a:pt x="189153" y="223716"/>
                </a:lnTo>
                <a:lnTo>
                  <a:pt x="190733" y="221815"/>
                </a:lnTo>
                <a:lnTo>
                  <a:pt x="192313" y="219915"/>
                </a:lnTo>
                <a:lnTo>
                  <a:pt x="194209" y="218015"/>
                </a:lnTo>
                <a:lnTo>
                  <a:pt x="198001" y="214848"/>
                </a:lnTo>
                <a:lnTo>
                  <a:pt x="188837" y="214848"/>
                </a:lnTo>
                <a:lnTo>
                  <a:pt x="182201" y="215481"/>
                </a:lnTo>
                <a:lnTo>
                  <a:pt x="176197" y="215798"/>
                </a:lnTo>
                <a:lnTo>
                  <a:pt x="180305" y="213581"/>
                </a:lnTo>
                <a:lnTo>
                  <a:pt x="184413" y="210730"/>
                </a:lnTo>
                <a:lnTo>
                  <a:pt x="192945" y="204396"/>
                </a:lnTo>
                <a:lnTo>
                  <a:pt x="200845" y="198378"/>
                </a:lnTo>
                <a:lnTo>
                  <a:pt x="204638" y="195845"/>
                </a:lnTo>
                <a:lnTo>
                  <a:pt x="208430" y="193944"/>
                </a:lnTo>
                <a:lnTo>
                  <a:pt x="217594" y="189510"/>
                </a:lnTo>
                <a:lnTo>
                  <a:pt x="226758" y="185393"/>
                </a:lnTo>
                <a:lnTo>
                  <a:pt x="235606" y="182226"/>
                </a:lnTo>
                <a:lnTo>
                  <a:pt x="244139" y="179692"/>
                </a:lnTo>
                <a:lnTo>
                  <a:pt x="252355" y="177475"/>
                </a:lnTo>
                <a:lnTo>
                  <a:pt x="260887" y="175892"/>
                </a:lnTo>
                <a:lnTo>
                  <a:pt x="268471" y="175258"/>
                </a:lnTo>
                <a:lnTo>
                  <a:pt x="276055" y="174625"/>
                </a:lnTo>
                <a:close/>
                <a:moveTo>
                  <a:pt x="1800062" y="0"/>
                </a:moveTo>
                <a:lnTo>
                  <a:pt x="1805766" y="0"/>
                </a:lnTo>
                <a:lnTo>
                  <a:pt x="1811153" y="634"/>
                </a:lnTo>
                <a:lnTo>
                  <a:pt x="1816857" y="951"/>
                </a:lnTo>
                <a:lnTo>
                  <a:pt x="1822244" y="1585"/>
                </a:lnTo>
                <a:lnTo>
                  <a:pt x="1826997" y="2853"/>
                </a:lnTo>
                <a:lnTo>
                  <a:pt x="1831750" y="3804"/>
                </a:lnTo>
                <a:lnTo>
                  <a:pt x="1840939" y="6974"/>
                </a:lnTo>
                <a:lnTo>
                  <a:pt x="1848861" y="10144"/>
                </a:lnTo>
                <a:lnTo>
                  <a:pt x="1855832" y="13948"/>
                </a:lnTo>
                <a:lnTo>
                  <a:pt x="1861853" y="17435"/>
                </a:lnTo>
                <a:lnTo>
                  <a:pt x="1866923" y="21239"/>
                </a:lnTo>
                <a:lnTo>
                  <a:pt x="1870408" y="24092"/>
                </a:lnTo>
                <a:lnTo>
                  <a:pt x="1873577" y="26628"/>
                </a:lnTo>
                <a:lnTo>
                  <a:pt x="1875795" y="29164"/>
                </a:lnTo>
                <a:lnTo>
                  <a:pt x="1875161" y="30432"/>
                </a:lnTo>
                <a:lnTo>
                  <a:pt x="1872626" y="35187"/>
                </a:lnTo>
                <a:lnTo>
                  <a:pt x="1871042" y="37723"/>
                </a:lnTo>
                <a:lnTo>
                  <a:pt x="1868507" y="40576"/>
                </a:lnTo>
                <a:lnTo>
                  <a:pt x="1865655" y="43747"/>
                </a:lnTo>
                <a:lnTo>
                  <a:pt x="1862803" y="46600"/>
                </a:lnTo>
                <a:lnTo>
                  <a:pt x="1859001" y="49453"/>
                </a:lnTo>
                <a:lnTo>
                  <a:pt x="1854881" y="51672"/>
                </a:lnTo>
                <a:lnTo>
                  <a:pt x="1850128" y="53574"/>
                </a:lnTo>
                <a:lnTo>
                  <a:pt x="1845058" y="54208"/>
                </a:lnTo>
                <a:lnTo>
                  <a:pt x="1842523" y="54525"/>
                </a:lnTo>
                <a:lnTo>
                  <a:pt x="1839355" y="54525"/>
                </a:lnTo>
                <a:lnTo>
                  <a:pt x="1836503" y="54208"/>
                </a:lnTo>
                <a:lnTo>
                  <a:pt x="1833017" y="53891"/>
                </a:lnTo>
                <a:lnTo>
                  <a:pt x="1829532" y="52940"/>
                </a:lnTo>
                <a:lnTo>
                  <a:pt x="1826363" y="51989"/>
                </a:lnTo>
                <a:lnTo>
                  <a:pt x="1822877" y="50404"/>
                </a:lnTo>
                <a:lnTo>
                  <a:pt x="1819075" y="48502"/>
                </a:lnTo>
                <a:lnTo>
                  <a:pt x="1814639" y="46600"/>
                </a:lnTo>
                <a:lnTo>
                  <a:pt x="1810202" y="44381"/>
                </a:lnTo>
                <a:lnTo>
                  <a:pt x="1828264" y="53574"/>
                </a:lnTo>
                <a:lnTo>
                  <a:pt x="1836503" y="57061"/>
                </a:lnTo>
                <a:lnTo>
                  <a:pt x="1844742" y="60231"/>
                </a:lnTo>
                <a:lnTo>
                  <a:pt x="1847910" y="61182"/>
                </a:lnTo>
                <a:lnTo>
                  <a:pt x="1851713" y="62133"/>
                </a:lnTo>
                <a:lnTo>
                  <a:pt x="1855198" y="62767"/>
                </a:lnTo>
                <a:lnTo>
                  <a:pt x="1858367" y="62767"/>
                </a:lnTo>
                <a:lnTo>
                  <a:pt x="1861536" y="62767"/>
                </a:lnTo>
                <a:lnTo>
                  <a:pt x="1864071" y="62133"/>
                </a:lnTo>
                <a:lnTo>
                  <a:pt x="1866923" y="60865"/>
                </a:lnTo>
                <a:lnTo>
                  <a:pt x="1869458" y="59597"/>
                </a:lnTo>
                <a:lnTo>
                  <a:pt x="1869775" y="65303"/>
                </a:lnTo>
                <a:lnTo>
                  <a:pt x="1870091" y="71009"/>
                </a:lnTo>
                <a:lnTo>
                  <a:pt x="1870091" y="76398"/>
                </a:lnTo>
                <a:lnTo>
                  <a:pt x="1869775" y="81470"/>
                </a:lnTo>
                <a:lnTo>
                  <a:pt x="1870408" y="80836"/>
                </a:lnTo>
                <a:lnTo>
                  <a:pt x="1871676" y="80519"/>
                </a:lnTo>
                <a:lnTo>
                  <a:pt x="1872310" y="80519"/>
                </a:lnTo>
                <a:lnTo>
                  <a:pt x="1872626" y="80836"/>
                </a:lnTo>
                <a:lnTo>
                  <a:pt x="1874211" y="82421"/>
                </a:lnTo>
                <a:lnTo>
                  <a:pt x="1875161" y="84640"/>
                </a:lnTo>
                <a:lnTo>
                  <a:pt x="1876112" y="88127"/>
                </a:lnTo>
                <a:lnTo>
                  <a:pt x="1877063" y="91614"/>
                </a:lnTo>
                <a:lnTo>
                  <a:pt x="1877696" y="96369"/>
                </a:lnTo>
                <a:lnTo>
                  <a:pt x="1878013" y="101124"/>
                </a:lnTo>
                <a:lnTo>
                  <a:pt x="1878013" y="106513"/>
                </a:lnTo>
                <a:lnTo>
                  <a:pt x="1878013" y="111586"/>
                </a:lnTo>
                <a:lnTo>
                  <a:pt x="1877696" y="116658"/>
                </a:lnTo>
                <a:lnTo>
                  <a:pt x="1877063" y="120779"/>
                </a:lnTo>
                <a:lnTo>
                  <a:pt x="1876112" y="124900"/>
                </a:lnTo>
                <a:lnTo>
                  <a:pt x="1875161" y="127753"/>
                </a:lnTo>
                <a:lnTo>
                  <a:pt x="1874211" y="129972"/>
                </a:lnTo>
                <a:lnTo>
                  <a:pt x="1872626" y="131874"/>
                </a:lnTo>
                <a:lnTo>
                  <a:pt x="1872310" y="132191"/>
                </a:lnTo>
                <a:lnTo>
                  <a:pt x="1871676" y="132191"/>
                </a:lnTo>
                <a:lnTo>
                  <a:pt x="1871042" y="132191"/>
                </a:lnTo>
                <a:lnTo>
                  <a:pt x="1870091" y="131557"/>
                </a:lnTo>
                <a:lnTo>
                  <a:pt x="1869141" y="129972"/>
                </a:lnTo>
                <a:lnTo>
                  <a:pt x="1867873" y="127436"/>
                </a:lnTo>
                <a:lnTo>
                  <a:pt x="1867240" y="123949"/>
                </a:lnTo>
                <a:lnTo>
                  <a:pt x="1865655" y="133142"/>
                </a:lnTo>
                <a:lnTo>
                  <a:pt x="1863754" y="141384"/>
                </a:lnTo>
                <a:lnTo>
                  <a:pt x="1861219" y="149626"/>
                </a:lnTo>
                <a:lnTo>
                  <a:pt x="1857733" y="156917"/>
                </a:lnTo>
                <a:lnTo>
                  <a:pt x="1853931" y="164208"/>
                </a:lnTo>
                <a:lnTo>
                  <a:pt x="1850128" y="170548"/>
                </a:lnTo>
                <a:lnTo>
                  <a:pt x="1845692" y="176571"/>
                </a:lnTo>
                <a:lnTo>
                  <a:pt x="1840939" y="181961"/>
                </a:lnTo>
                <a:lnTo>
                  <a:pt x="1835869" y="186716"/>
                </a:lnTo>
                <a:lnTo>
                  <a:pt x="1830799" y="191154"/>
                </a:lnTo>
                <a:lnTo>
                  <a:pt x="1825412" y="194958"/>
                </a:lnTo>
                <a:lnTo>
                  <a:pt x="1820025" y="198128"/>
                </a:lnTo>
                <a:lnTo>
                  <a:pt x="1814639" y="200347"/>
                </a:lnTo>
                <a:lnTo>
                  <a:pt x="1809252" y="202249"/>
                </a:lnTo>
                <a:lnTo>
                  <a:pt x="1804182" y="202883"/>
                </a:lnTo>
                <a:lnTo>
                  <a:pt x="1798795" y="203200"/>
                </a:lnTo>
                <a:lnTo>
                  <a:pt x="1794676" y="202883"/>
                </a:lnTo>
                <a:lnTo>
                  <a:pt x="1790239" y="201615"/>
                </a:lnTo>
                <a:lnTo>
                  <a:pt x="1785486" y="200347"/>
                </a:lnTo>
                <a:lnTo>
                  <a:pt x="1780416" y="197494"/>
                </a:lnTo>
                <a:lnTo>
                  <a:pt x="1775663" y="194641"/>
                </a:lnTo>
                <a:lnTo>
                  <a:pt x="1770276" y="190837"/>
                </a:lnTo>
                <a:lnTo>
                  <a:pt x="1765206" y="186399"/>
                </a:lnTo>
                <a:lnTo>
                  <a:pt x="1759819" y="181327"/>
                </a:lnTo>
                <a:lnTo>
                  <a:pt x="1755066" y="176254"/>
                </a:lnTo>
                <a:lnTo>
                  <a:pt x="1749996" y="170548"/>
                </a:lnTo>
                <a:lnTo>
                  <a:pt x="1745560" y="164208"/>
                </a:lnTo>
                <a:lnTo>
                  <a:pt x="1741124" y="157551"/>
                </a:lnTo>
                <a:lnTo>
                  <a:pt x="1737321" y="150260"/>
                </a:lnTo>
                <a:lnTo>
                  <a:pt x="1733836" y="142652"/>
                </a:lnTo>
                <a:lnTo>
                  <a:pt x="1730984" y="135044"/>
                </a:lnTo>
                <a:lnTo>
                  <a:pt x="1728449" y="127119"/>
                </a:lnTo>
                <a:lnTo>
                  <a:pt x="1727498" y="129655"/>
                </a:lnTo>
                <a:lnTo>
                  <a:pt x="1726548" y="131874"/>
                </a:lnTo>
                <a:lnTo>
                  <a:pt x="1725280" y="133142"/>
                </a:lnTo>
                <a:lnTo>
                  <a:pt x="1724330" y="133459"/>
                </a:lnTo>
                <a:lnTo>
                  <a:pt x="1723379" y="133459"/>
                </a:lnTo>
                <a:lnTo>
                  <a:pt x="1723062" y="133142"/>
                </a:lnTo>
                <a:lnTo>
                  <a:pt x="1721795" y="131557"/>
                </a:lnTo>
                <a:lnTo>
                  <a:pt x="1720844" y="129021"/>
                </a:lnTo>
                <a:lnTo>
                  <a:pt x="1719576" y="125851"/>
                </a:lnTo>
                <a:lnTo>
                  <a:pt x="1718943" y="122047"/>
                </a:lnTo>
                <a:lnTo>
                  <a:pt x="1718626" y="117609"/>
                </a:lnTo>
                <a:lnTo>
                  <a:pt x="1718309" y="112854"/>
                </a:lnTo>
                <a:lnTo>
                  <a:pt x="1717675" y="107464"/>
                </a:lnTo>
                <a:lnTo>
                  <a:pt x="1718309" y="102392"/>
                </a:lnTo>
                <a:lnTo>
                  <a:pt x="1718626" y="97320"/>
                </a:lnTo>
                <a:lnTo>
                  <a:pt x="1718943" y="92882"/>
                </a:lnTo>
                <a:lnTo>
                  <a:pt x="1719576" y="89078"/>
                </a:lnTo>
                <a:lnTo>
                  <a:pt x="1720844" y="86225"/>
                </a:lnTo>
                <a:lnTo>
                  <a:pt x="1721795" y="83372"/>
                </a:lnTo>
                <a:lnTo>
                  <a:pt x="1723062" y="82104"/>
                </a:lnTo>
                <a:lnTo>
                  <a:pt x="1723379" y="81470"/>
                </a:lnTo>
                <a:lnTo>
                  <a:pt x="1724330" y="81470"/>
                </a:lnTo>
                <a:lnTo>
                  <a:pt x="1724963" y="82104"/>
                </a:lnTo>
                <a:lnTo>
                  <a:pt x="1725280" y="75130"/>
                </a:lnTo>
                <a:lnTo>
                  <a:pt x="1726548" y="69107"/>
                </a:lnTo>
                <a:lnTo>
                  <a:pt x="1725597" y="62133"/>
                </a:lnTo>
                <a:lnTo>
                  <a:pt x="1725914" y="55793"/>
                </a:lnTo>
                <a:lnTo>
                  <a:pt x="1726865" y="50087"/>
                </a:lnTo>
                <a:lnTo>
                  <a:pt x="1727815" y="45649"/>
                </a:lnTo>
                <a:lnTo>
                  <a:pt x="1729400" y="40893"/>
                </a:lnTo>
                <a:lnTo>
                  <a:pt x="1731618" y="37723"/>
                </a:lnTo>
                <a:lnTo>
                  <a:pt x="1734153" y="34553"/>
                </a:lnTo>
                <a:lnTo>
                  <a:pt x="1737638" y="32334"/>
                </a:lnTo>
                <a:lnTo>
                  <a:pt x="1724963" y="32651"/>
                </a:lnTo>
                <a:lnTo>
                  <a:pt x="1720527" y="32651"/>
                </a:lnTo>
                <a:lnTo>
                  <a:pt x="1723379" y="31383"/>
                </a:lnTo>
                <a:lnTo>
                  <a:pt x="1726865" y="29164"/>
                </a:lnTo>
                <a:lnTo>
                  <a:pt x="1733519" y="24092"/>
                </a:lnTo>
                <a:lnTo>
                  <a:pt x="1739856" y="19337"/>
                </a:lnTo>
                <a:lnTo>
                  <a:pt x="1743025" y="17435"/>
                </a:lnTo>
                <a:lnTo>
                  <a:pt x="1745560" y="15533"/>
                </a:lnTo>
                <a:lnTo>
                  <a:pt x="1753165" y="12046"/>
                </a:lnTo>
                <a:lnTo>
                  <a:pt x="1760453" y="9193"/>
                </a:lnTo>
                <a:lnTo>
                  <a:pt x="1767424" y="6657"/>
                </a:lnTo>
                <a:lnTo>
                  <a:pt x="1774396" y="4121"/>
                </a:lnTo>
                <a:lnTo>
                  <a:pt x="1780733" y="2853"/>
                </a:lnTo>
                <a:lnTo>
                  <a:pt x="1787704" y="1585"/>
                </a:lnTo>
                <a:lnTo>
                  <a:pt x="1793725" y="951"/>
                </a:lnTo>
                <a:lnTo>
                  <a:pt x="1800062" y="0"/>
                </a:lnTo>
                <a:close/>
              </a:path>
            </a:pathLst>
          </a:custGeom>
          <a:solidFill>
            <a:srgbClr val="F4F4F4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638F73CE-D2EA-4FB6-B930-0E00F2649B60}"/>
              </a:ext>
            </a:extLst>
          </p:cNvPr>
          <p:cNvCxnSpPr/>
          <p:nvPr/>
        </p:nvCxnSpPr>
        <p:spPr>
          <a:xfrm>
            <a:off x="1842052" y="3628126"/>
            <a:ext cx="2663687" cy="0"/>
          </a:xfrm>
          <a:prstGeom prst="line">
            <a:avLst/>
          </a:prstGeom>
          <a:ln w="28575">
            <a:prstDash val="dash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931384BE-39E8-424E-8704-9E5968314A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52"/>
          <a:stretch/>
        </p:blipFill>
        <p:spPr>
          <a:xfrm>
            <a:off x="4505738" y="232968"/>
            <a:ext cx="2252441" cy="19320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8B5A726-C580-46B3-9085-947DE65F16A5}"/>
              </a:ext>
            </a:extLst>
          </p:cNvPr>
          <p:cNvCxnSpPr/>
          <p:nvPr/>
        </p:nvCxnSpPr>
        <p:spPr>
          <a:xfrm>
            <a:off x="5499654" y="1961322"/>
            <a:ext cx="0" cy="1104997"/>
          </a:xfrm>
          <a:prstGeom prst="line">
            <a:avLst/>
          </a:prstGeom>
          <a:ln w="28575">
            <a:prstDash val="dash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43BE5DE-EA19-4A3F-9E53-6A456CE5160C}"/>
              </a:ext>
            </a:extLst>
          </p:cNvPr>
          <p:cNvGrpSpPr/>
          <p:nvPr/>
        </p:nvGrpSpPr>
        <p:grpSpPr>
          <a:xfrm>
            <a:off x="4310896" y="5174724"/>
            <a:ext cx="2298945" cy="1507635"/>
            <a:chOff x="4310896" y="5174724"/>
            <a:chExt cx="2298945" cy="150763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C98312E5-6D49-4765-9414-71E32F89C3FD}"/>
                </a:ext>
              </a:extLst>
            </p:cNvPr>
            <p:cNvSpPr/>
            <p:nvPr/>
          </p:nvSpPr>
          <p:spPr>
            <a:xfrm rot="20006913">
              <a:off x="4712301" y="5950226"/>
              <a:ext cx="198783" cy="1987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ED6F7A9-FB49-4F9A-AA92-ED8A5220146E}"/>
                </a:ext>
              </a:extLst>
            </p:cNvPr>
            <p:cNvSpPr/>
            <p:nvPr/>
          </p:nvSpPr>
          <p:spPr>
            <a:xfrm rot="20006913">
              <a:off x="4845639" y="6216901"/>
              <a:ext cx="198783" cy="19878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89AFA67-E403-462C-A3DE-C1524F11E17C}"/>
                </a:ext>
              </a:extLst>
            </p:cNvPr>
            <p:cNvSpPr/>
            <p:nvPr/>
          </p:nvSpPr>
          <p:spPr>
            <a:xfrm rot="20006913">
              <a:off x="4978975" y="6483576"/>
              <a:ext cx="198783" cy="1987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A7EFF3C-6E39-4A2A-9354-E8AB039FFC7F}"/>
                </a:ext>
              </a:extLst>
            </p:cNvPr>
            <p:cNvSpPr txBox="1"/>
            <p:nvPr/>
          </p:nvSpPr>
          <p:spPr>
            <a:xfrm rot="20066826">
              <a:off x="4850296" y="5539409"/>
              <a:ext cx="12324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民生调控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9182B2E-B30F-4D36-A977-0DF14B5E8E8A}"/>
                </a:ext>
              </a:extLst>
            </p:cNvPr>
            <p:cNvSpPr txBox="1"/>
            <p:nvPr/>
          </p:nvSpPr>
          <p:spPr>
            <a:xfrm rot="20066826">
              <a:off x="5002695" y="5824331"/>
              <a:ext cx="12324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环境监控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8FF66138-C24A-417F-A484-DE0BC87A737E}"/>
                </a:ext>
              </a:extLst>
            </p:cNvPr>
            <p:cNvSpPr txBox="1"/>
            <p:nvPr/>
          </p:nvSpPr>
          <p:spPr>
            <a:xfrm rot="20066826">
              <a:off x="5128591" y="6122504"/>
              <a:ext cx="12324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市场监管</a:t>
              </a:r>
            </a:p>
          </p:txBody>
        </p: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2D1DD2B3-42D6-41C4-8123-0E1BD1801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3252" y="5611185"/>
              <a:ext cx="1072898" cy="1069850"/>
            </a:xfrm>
            <a:prstGeom prst="rect">
              <a:avLst/>
            </a:prstGeom>
          </p:spPr>
        </p:pic>
        <p:sp>
          <p:nvSpPr>
            <p:cNvPr id="18" name="KSO_Shape">
              <a:extLst>
                <a:ext uri="{FF2B5EF4-FFF2-40B4-BE49-F238E27FC236}">
                  <a16:creationId xmlns:a16="http://schemas.microsoft.com/office/drawing/2014/main" id="{13F5232B-1F28-4BA7-8FDA-F31783B0CA23}"/>
                </a:ext>
              </a:extLst>
            </p:cNvPr>
            <p:cNvSpPr>
              <a:spLocks/>
            </p:cNvSpPr>
            <p:nvPr/>
          </p:nvSpPr>
          <p:spPr bwMode="auto">
            <a:xfrm rot="19247414">
              <a:off x="4740074" y="5924192"/>
              <a:ext cx="197702" cy="171342"/>
            </a:xfrm>
            <a:custGeom>
              <a:avLst/>
              <a:gdLst>
                <a:gd name="T0" fmla="*/ 1905000 w 1360"/>
                <a:gd name="T1" fmla="*/ 65651 h 1358"/>
                <a:gd name="T2" fmla="*/ 1703294 w 1360"/>
                <a:gd name="T3" fmla="*/ 205463 h 1358"/>
                <a:gd name="T4" fmla="*/ 1507191 w 1360"/>
                <a:gd name="T5" fmla="*/ 363512 h 1358"/>
                <a:gd name="T6" fmla="*/ 1318092 w 1360"/>
                <a:gd name="T7" fmla="*/ 538581 h 1358"/>
                <a:gd name="T8" fmla="*/ 1138798 w 1360"/>
                <a:gd name="T9" fmla="*/ 731887 h 1358"/>
                <a:gd name="T10" fmla="*/ 970710 w 1360"/>
                <a:gd name="T11" fmla="*/ 930055 h 1358"/>
                <a:gd name="T12" fmla="*/ 832037 w 1360"/>
                <a:gd name="T13" fmla="*/ 1130655 h 1358"/>
                <a:gd name="T14" fmla="*/ 715776 w 1360"/>
                <a:gd name="T15" fmla="*/ 1326392 h 1358"/>
                <a:gd name="T16" fmla="*/ 624728 w 1360"/>
                <a:gd name="T17" fmla="*/ 1520914 h 1358"/>
                <a:gd name="T18" fmla="*/ 525276 w 1360"/>
                <a:gd name="T19" fmla="*/ 1580486 h 1358"/>
                <a:gd name="T20" fmla="*/ 455239 w 1360"/>
                <a:gd name="T21" fmla="*/ 1627901 h 1358"/>
                <a:gd name="T22" fmla="*/ 417419 w 1360"/>
                <a:gd name="T23" fmla="*/ 1625469 h 1358"/>
                <a:gd name="T24" fmla="*/ 390805 w 1360"/>
                <a:gd name="T25" fmla="*/ 1551308 h 1358"/>
                <a:gd name="T26" fmla="*/ 336176 w 1360"/>
                <a:gd name="T27" fmla="*/ 1432163 h 1358"/>
                <a:gd name="T28" fmla="*/ 285750 w 1360"/>
                <a:gd name="T29" fmla="*/ 1322745 h 1358"/>
                <a:gd name="T30" fmla="*/ 239526 w 1360"/>
                <a:gd name="T31" fmla="*/ 1231563 h 1358"/>
                <a:gd name="T32" fmla="*/ 196103 w 1360"/>
                <a:gd name="T33" fmla="*/ 1158618 h 1358"/>
                <a:gd name="T34" fmla="*/ 155482 w 1360"/>
                <a:gd name="T35" fmla="*/ 1102693 h 1358"/>
                <a:gd name="T36" fmla="*/ 120463 w 1360"/>
                <a:gd name="T37" fmla="*/ 1061357 h 1358"/>
                <a:gd name="T38" fmla="*/ 81243 w 1360"/>
                <a:gd name="T39" fmla="*/ 1030963 h 1358"/>
                <a:gd name="T40" fmla="*/ 40621 w 1360"/>
                <a:gd name="T41" fmla="*/ 1011511 h 1358"/>
                <a:gd name="T42" fmla="*/ 0 w 1360"/>
                <a:gd name="T43" fmla="*/ 1003001 h 1358"/>
                <a:gd name="T44" fmla="*/ 53228 w 1360"/>
                <a:gd name="T45" fmla="*/ 960449 h 1358"/>
                <a:gd name="T46" fmla="*/ 107857 w 1360"/>
                <a:gd name="T47" fmla="*/ 930055 h 1358"/>
                <a:gd name="T48" fmla="*/ 152680 w 1360"/>
                <a:gd name="T49" fmla="*/ 914250 h 1358"/>
                <a:gd name="T50" fmla="*/ 198904 w 1360"/>
                <a:gd name="T51" fmla="*/ 906956 h 1358"/>
                <a:gd name="T52" fmla="*/ 257735 w 1360"/>
                <a:gd name="T53" fmla="*/ 925192 h 1358"/>
                <a:gd name="T54" fmla="*/ 323570 w 1360"/>
                <a:gd name="T55" fmla="*/ 979901 h 1358"/>
                <a:gd name="T56" fmla="*/ 388004 w 1360"/>
                <a:gd name="T57" fmla="*/ 1067436 h 1358"/>
                <a:gd name="T58" fmla="*/ 458040 w 1360"/>
                <a:gd name="T59" fmla="*/ 1191443 h 1358"/>
                <a:gd name="T60" fmla="*/ 572901 w 1360"/>
                <a:gd name="T61" fmla="*/ 1193875 h 1358"/>
                <a:gd name="T62" fmla="*/ 710173 w 1360"/>
                <a:gd name="T63" fmla="*/ 1000569 h 1358"/>
                <a:gd name="T64" fmla="*/ 861452 w 1360"/>
                <a:gd name="T65" fmla="*/ 813342 h 1358"/>
                <a:gd name="T66" fmla="*/ 1025338 w 1360"/>
                <a:gd name="T67" fmla="*/ 637057 h 1358"/>
                <a:gd name="T68" fmla="*/ 1203232 w 1360"/>
                <a:gd name="T69" fmla="*/ 468067 h 1358"/>
                <a:gd name="T70" fmla="*/ 1385327 w 1360"/>
                <a:gd name="T71" fmla="*/ 314881 h 1358"/>
                <a:gd name="T72" fmla="*/ 1574426 w 1360"/>
                <a:gd name="T73" fmla="*/ 175069 h 1358"/>
                <a:gd name="T74" fmla="*/ 1764926 w 1360"/>
                <a:gd name="T75" fmla="*/ 53493 h 135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360" h="1358">
                  <a:moveTo>
                    <a:pt x="1331" y="0"/>
                  </a:moveTo>
                  <a:lnTo>
                    <a:pt x="1360" y="54"/>
                  </a:lnTo>
                  <a:lnTo>
                    <a:pt x="1287" y="109"/>
                  </a:lnTo>
                  <a:lnTo>
                    <a:pt x="1216" y="169"/>
                  </a:lnTo>
                  <a:lnTo>
                    <a:pt x="1145" y="232"/>
                  </a:lnTo>
                  <a:lnTo>
                    <a:pt x="1076" y="299"/>
                  </a:lnTo>
                  <a:lnTo>
                    <a:pt x="1007" y="368"/>
                  </a:lnTo>
                  <a:lnTo>
                    <a:pt x="941" y="443"/>
                  </a:lnTo>
                  <a:lnTo>
                    <a:pt x="876" y="520"/>
                  </a:lnTo>
                  <a:lnTo>
                    <a:pt x="813" y="602"/>
                  </a:lnTo>
                  <a:lnTo>
                    <a:pt x="751" y="685"/>
                  </a:lnTo>
                  <a:lnTo>
                    <a:pt x="693" y="765"/>
                  </a:lnTo>
                  <a:lnTo>
                    <a:pt x="642" y="848"/>
                  </a:lnTo>
                  <a:lnTo>
                    <a:pt x="594" y="930"/>
                  </a:lnTo>
                  <a:lnTo>
                    <a:pt x="551" y="1011"/>
                  </a:lnTo>
                  <a:lnTo>
                    <a:pt x="511" y="1091"/>
                  </a:lnTo>
                  <a:lnTo>
                    <a:pt x="476" y="1172"/>
                  </a:lnTo>
                  <a:lnTo>
                    <a:pt x="446" y="1251"/>
                  </a:lnTo>
                  <a:lnTo>
                    <a:pt x="401" y="1281"/>
                  </a:lnTo>
                  <a:lnTo>
                    <a:pt x="375" y="1300"/>
                  </a:lnTo>
                  <a:lnTo>
                    <a:pt x="348" y="1320"/>
                  </a:lnTo>
                  <a:lnTo>
                    <a:pt x="325" y="1339"/>
                  </a:lnTo>
                  <a:lnTo>
                    <a:pt x="304" y="1358"/>
                  </a:lnTo>
                  <a:lnTo>
                    <a:pt x="298" y="1337"/>
                  </a:lnTo>
                  <a:lnTo>
                    <a:pt x="290" y="1310"/>
                  </a:lnTo>
                  <a:lnTo>
                    <a:pt x="279" y="1276"/>
                  </a:lnTo>
                  <a:lnTo>
                    <a:pt x="263" y="1237"/>
                  </a:lnTo>
                  <a:lnTo>
                    <a:pt x="240" y="1178"/>
                  </a:lnTo>
                  <a:lnTo>
                    <a:pt x="221" y="1132"/>
                  </a:lnTo>
                  <a:lnTo>
                    <a:pt x="204" y="1088"/>
                  </a:lnTo>
                  <a:lnTo>
                    <a:pt x="186" y="1049"/>
                  </a:lnTo>
                  <a:lnTo>
                    <a:pt x="171" y="1013"/>
                  </a:lnTo>
                  <a:lnTo>
                    <a:pt x="156" y="982"/>
                  </a:lnTo>
                  <a:lnTo>
                    <a:pt x="140" y="953"/>
                  </a:lnTo>
                  <a:lnTo>
                    <a:pt x="125" y="928"/>
                  </a:lnTo>
                  <a:lnTo>
                    <a:pt x="111" y="907"/>
                  </a:lnTo>
                  <a:lnTo>
                    <a:pt x="100" y="890"/>
                  </a:lnTo>
                  <a:lnTo>
                    <a:pt x="86" y="873"/>
                  </a:lnTo>
                  <a:lnTo>
                    <a:pt x="71" y="859"/>
                  </a:lnTo>
                  <a:lnTo>
                    <a:pt x="58" y="848"/>
                  </a:lnTo>
                  <a:lnTo>
                    <a:pt x="44" y="838"/>
                  </a:lnTo>
                  <a:lnTo>
                    <a:pt x="29" y="832"/>
                  </a:lnTo>
                  <a:lnTo>
                    <a:pt x="15" y="827"/>
                  </a:lnTo>
                  <a:lnTo>
                    <a:pt x="0" y="825"/>
                  </a:lnTo>
                  <a:lnTo>
                    <a:pt x="19" y="806"/>
                  </a:lnTo>
                  <a:lnTo>
                    <a:pt x="38" y="790"/>
                  </a:lnTo>
                  <a:lnTo>
                    <a:pt x="58" y="777"/>
                  </a:lnTo>
                  <a:lnTo>
                    <a:pt x="77" y="765"/>
                  </a:lnTo>
                  <a:lnTo>
                    <a:pt x="94" y="758"/>
                  </a:lnTo>
                  <a:lnTo>
                    <a:pt x="109" y="752"/>
                  </a:lnTo>
                  <a:lnTo>
                    <a:pt x="127" y="748"/>
                  </a:lnTo>
                  <a:lnTo>
                    <a:pt x="142" y="746"/>
                  </a:lnTo>
                  <a:lnTo>
                    <a:pt x="163" y="750"/>
                  </a:lnTo>
                  <a:lnTo>
                    <a:pt x="184" y="761"/>
                  </a:lnTo>
                  <a:lnTo>
                    <a:pt x="207" y="779"/>
                  </a:lnTo>
                  <a:lnTo>
                    <a:pt x="231" y="806"/>
                  </a:lnTo>
                  <a:lnTo>
                    <a:pt x="254" y="838"/>
                  </a:lnTo>
                  <a:lnTo>
                    <a:pt x="277" y="878"/>
                  </a:lnTo>
                  <a:lnTo>
                    <a:pt x="302" y="924"/>
                  </a:lnTo>
                  <a:lnTo>
                    <a:pt x="327" y="980"/>
                  </a:lnTo>
                  <a:lnTo>
                    <a:pt x="363" y="1063"/>
                  </a:lnTo>
                  <a:lnTo>
                    <a:pt x="409" y="982"/>
                  </a:lnTo>
                  <a:lnTo>
                    <a:pt x="457" y="901"/>
                  </a:lnTo>
                  <a:lnTo>
                    <a:pt x="507" y="823"/>
                  </a:lnTo>
                  <a:lnTo>
                    <a:pt x="561" y="744"/>
                  </a:lnTo>
                  <a:lnTo>
                    <a:pt x="615" y="669"/>
                  </a:lnTo>
                  <a:lnTo>
                    <a:pt x="672" y="596"/>
                  </a:lnTo>
                  <a:lnTo>
                    <a:pt x="732" y="524"/>
                  </a:lnTo>
                  <a:lnTo>
                    <a:pt x="795" y="453"/>
                  </a:lnTo>
                  <a:lnTo>
                    <a:pt x="859" y="385"/>
                  </a:lnTo>
                  <a:lnTo>
                    <a:pt x="924" y="320"/>
                  </a:lnTo>
                  <a:lnTo>
                    <a:pt x="989" y="259"/>
                  </a:lnTo>
                  <a:lnTo>
                    <a:pt x="1055" y="199"/>
                  </a:lnTo>
                  <a:lnTo>
                    <a:pt x="1124" y="144"/>
                  </a:lnTo>
                  <a:lnTo>
                    <a:pt x="1191" y="92"/>
                  </a:lnTo>
                  <a:lnTo>
                    <a:pt x="1260" y="44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/>
          </p:spPr>
          <p:txBody>
            <a:bodyPr lIns="68580" tIns="34290" rIns="68580" bIns="3429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KSO_Shape">
              <a:extLst>
                <a:ext uri="{FF2B5EF4-FFF2-40B4-BE49-F238E27FC236}">
                  <a16:creationId xmlns:a16="http://schemas.microsoft.com/office/drawing/2014/main" id="{7A86EE2A-062A-4F78-B590-1216CEB5272F}"/>
                </a:ext>
              </a:extLst>
            </p:cNvPr>
            <p:cNvSpPr>
              <a:spLocks/>
            </p:cNvSpPr>
            <p:nvPr/>
          </p:nvSpPr>
          <p:spPr bwMode="auto">
            <a:xfrm rot="19247414">
              <a:off x="4879222" y="6195860"/>
              <a:ext cx="197702" cy="171342"/>
            </a:xfrm>
            <a:custGeom>
              <a:avLst/>
              <a:gdLst>
                <a:gd name="T0" fmla="*/ 1905000 w 1360"/>
                <a:gd name="T1" fmla="*/ 65651 h 1358"/>
                <a:gd name="T2" fmla="*/ 1703294 w 1360"/>
                <a:gd name="T3" fmla="*/ 205463 h 1358"/>
                <a:gd name="T4" fmla="*/ 1507191 w 1360"/>
                <a:gd name="T5" fmla="*/ 363512 h 1358"/>
                <a:gd name="T6" fmla="*/ 1318092 w 1360"/>
                <a:gd name="T7" fmla="*/ 538581 h 1358"/>
                <a:gd name="T8" fmla="*/ 1138798 w 1360"/>
                <a:gd name="T9" fmla="*/ 731887 h 1358"/>
                <a:gd name="T10" fmla="*/ 970710 w 1360"/>
                <a:gd name="T11" fmla="*/ 930055 h 1358"/>
                <a:gd name="T12" fmla="*/ 832037 w 1360"/>
                <a:gd name="T13" fmla="*/ 1130655 h 1358"/>
                <a:gd name="T14" fmla="*/ 715776 w 1360"/>
                <a:gd name="T15" fmla="*/ 1326392 h 1358"/>
                <a:gd name="T16" fmla="*/ 624728 w 1360"/>
                <a:gd name="T17" fmla="*/ 1520914 h 1358"/>
                <a:gd name="T18" fmla="*/ 525276 w 1360"/>
                <a:gd name="T19" fmla="*/ 1580486 h 1358"/>
                <a:gd name="T20" fmla="*/ 455239 w 1360"/>
                <a:gd name="T21" fmla="*/ 1627901 h 1358"/>
                <a:gd name="T22" fmla="*/ 417419 w 1360"/>
                <a:gd name="T23" fmla="*/ 1625469 h 1358"/>
                <a:gd name="T24" fmla="*/ 390805 w 1360"/>
                <a:gd name="T25" fmla="*/ 1551308 h 1358"/>
                <a:gd name="T26" fmla="*/ 336176 w 1360"/>
                <a:gd name="T27" fmla="*/ 1432163 h 1358"/>
                <a:gd name="T28" fmla="*/ 285750 w 1360"/>
                <a:gd name="T29" fmla="*/ 1322745 h 1358"/>
                <a:gd name="T30" fmla="*/ 239526 w 1360"/>
                <a:gd name="T31" fmla="*/ 1231563 h 1358"/>
                <a:gd name="T32" fmla="*/ 196103 w 1360"/>
                <a:gd name="T33" fmla="*/ 1158618 h 1358"/>
                <a:gd name="T34" fmla="*/ 155482 w 1360"/>
                <a:gd name="T35" fmla="*/ 1102693 h 1358"/>
                <a:gd name="T36" fmla="*/ 120463 w 1360"/>
                <a:gd name="T37" fmla="*/ 1061357 h 1358"/>
                <a:gd name="T38" fmla="*/ 81243 w 1360"/>
                <a:gd name="T39" fmla="*/ 1030963 h 1358"/>
                <a:gd name="T40" fmla="*/ 40621 w 1360"/>
                <a:gd name="T41" fmla="*/ 1011511 h 1358"/>
                <a:gd name="T42" fmla="*/ 0 w 1360"/>
                <a:gd name="T43" fmla="*/ 1003001 h 1358"/>
                <a:gd name="T44" fmla="*/ 53228 w 1360"/>
                <a:gd name="T45" fmla="*/ 960449 h 1358"/>
                <a:gd name="T46" fmla="*/ 107857 w 1360"/>
                <a:gd name="T47" fmla="*/ 930055 h 1358"/>
                <a:gd name="T48" fmla="*/ 152680 w 1360"/>
                <a:gd name="T49" fmla="*/ 914250 h 1358"/>
                <a:gd name="T50" fmla="*/ 198904 w 1360"/>
                <a:gd name="T51" fmla="*/ 906956 h 1358"/>
                <a:gd name="T52" fmla="*/ 257735 w 1360"/>
                <a:gd name="T53" fmla="*/ 925192 h 1358"/>
                <a:gd name="T54" fmla="*/ 323570 w 1360"/>
                <a:gd name="T55" fmla="*/ 979901 h 1358"/>
                <a:gd name="T56" fmla="*/ 388004 w 1360"/>
                <a:gd name="T57" fmla="*/ 1067436 h 1358"/>
                <a:gd name="T58" fmla="*/ 458040 w 1360"/>
                <a:gd name="T59" fmla="*/ 1191443 h 1358"/>
                <a:gd name="T60" fmla="*/ 572901 w 1360"/>
                <a:gd name="T61" fmla="*/ 1193875 h 1358"/>
                <a:gd name="T62" fmla="*/ 710173 w 1360"/>
                <a:gd name="T63" fmla="*/ 1000569 h 1358"/>
                <a:gd name="T64" fmla="*/ 861452 w 1360"/>
                <a:gd name="T65" fmla="*/ 813342 h 1358"/>
                <a:gd name="T66" fmla="*/ 1025338 w 1360"/>
                <a:gd name="T67" fmla="*/ 637057 h 1358"/>
                <a:gd name="T68" fmla="*/ 1203232 w 1360"/>
                <a:gd name="T69" fmla="*/ 468067 h 1358"/>
                <a:gd name="T70" fmla="*/ 1385327 w 1360"/>
                <a:gd name="T71" fmla="*/ 314881 h 1358"/>
                <a:gd name="T72" fmla="*/ 1574426 w 1360"/>
                <a:gd name="T73" fmla="*/ 175069 h 1358"/>
                <a:gd name="T74" fmla="*/ 1764926 w 1360"/>
                <a:gd name="T75" fmla="*/ 53493 h 135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360" h="1358">
                  <a:moveTo>
                    <a:pt x="1331" y="0"/>
                  </a:moveTo>
                  <a:lnTo>
                    <a:pt x="1360" y="54"/>
                  </a:lnTo>
                  <a:lnTo>
                    <a:pt x="1287" y="109"/>
                  </a:lnTo>
                  <a:lnTo>
                    <a:pt x="1216" y="169"/>
                  </a:lnTo>
                  <a:lnTo>
                    <a:pt x="1145" y="232"/>
                  </a:lnTo>
                  <a:lnTo>
                    <a:pt x="1076" y="299"/>
                  </a:lnTo>
                  <a:lnTo>
                    <a:pt x="1007" y="368"/>
                  </a:lnTo>
                  <a:lnTo>
                    <a:pt x="941" y="443"/>
                  </a:lnTo>
                  <a:lnTo>
                    <a:pt x="876" y="520"/>
                  </a:lnTo>
                  <a:lnTo>
                    <a:pt x="813" y="602"/>
                  </a:lnTo>
                  <a:lnTo>
                    <a:pt x="751" y="685"/>
                  </a:lnTo>
                  <a:lnTo>
                    <a:pt x="693" y="765"/>
                  </a:lnTo>
                  <a:lnTo>
                    <a:pt x="642" y="848"/>
                  </a:lnTo>
                  <a:lnTo>
                    <a:pt x="594" y="930"/>
                  </a:lnTo>
                  <a:lnTo>
                    <a:pt x="551" y="1011"/>
                  </a:lnTo>
                  <a:lnTo>
                    <a:pt x="511" y="1091"/>
                  </a:lnTo>
                  <a:lnTo>
                    <a:pt x="476" y="1172"/>
                  </a:lnTo>
                  <a:lnTo>
                    <a:pt x="446" y="1251"/>
                  </a:lnTo>
                  <a:lnTo>
                    <a:pt x="401" y="1281"/>
                  </a:lnTo>
                  <a:lnTo>
                    <a:pt x="375" y="1300"/>
                  </a:lnTo>
                  <a:lnTo>
                    <a:pt x="348" y="1320"/>
                  </a:lnTo>
                  <a:lnTo>
                    <a:pt x="325" y="1339"/>
                  </a:lnTo>
                  <a:lnTo>
                    <a:pt x="304" y="1358"/>
                  </a:lnTo>
                  <a:lnTo>
                    <a:pt x="298" y="1337"/>
                  </a:lnTo>
                  <a:lnTo>
                    <a:pt x="290" y="1310"/>
                  </a:lnTo>
                  <a:lnTo>
                    <a:pt x="279" y="1276"/>
                  </a:lnTo>
                  <a:lnTo>
                    <a:pt x="263" y="1237"/>
                  </a:lnTo>
                  <a:lnTo>
                    <a:pt x="240" y="1178"/>
                  </a:lnTo>
                  <a:lnTo>
                    <a:pt x="221" y="1132"/>
                  </a:lnTo>
                  <a:lnTo>
                    <a:pt x="204" y="1088"/>
                  </a:lnTo>
                  <a:lnTo>
                    <a:pt x="186" y="1049"/>
                  </a:lnTo>
                  <a:lnTo>
                    <a:pt x="171" y="1013"/>
                  </a:lnTo>
                  <a:lnTo>
                    <a:pt x="156" y="982"/>
                  </a:lnTo>
                  <a:lnTo>
                    <a:pt x="140" y="953"/>
                  </a:lnTo>
                  <a:lnTo>
                    <a:pt x="125" y="928"/>
                  </a:lnTo>
                  <a:lnTo>
                    <a:pt x="111" y="907"/>
                  </a:lnTo>
                  <a:lnTo>
                    <a:pt x="100" y="890"/>
                  </a:lnTo>
                  <a:lnTo>
                    <a:pt x="86" y="873"/>
                  </a:lnTo>
                  <a:lnTo>
                    <a:pt x="71" y="859"/>
                  </a:lnTo>
                  <a:lnTo>
                    <a:pt x="58" y="848"/>
                  </a:lnTo>
                  <a:lnTo>
                    <a:pt x="44" y="838"/>
                  </a:lnTo>
                  <a:lnTo>
                    <a:pt x="29" y="832"/>
                  </a:lnTo>
                  <a:lnTo>
                    <a:pt x="15" y="827"/>
                  </a:lnTo>
                  <a:lnTo>
                    <a:pt x="0" y="825"/>
                  </a:lnTo>
                  <a:lnTo>
                    <a:pt x="19" y="806"/>
                  </a:lnTo>
                  <a:lnTo>
                    <a:pt x="38" y="790"/>
                  </a:lnTo>
                  <a:lnTo>
                    <a:pt x="58" y="777"/>
                  </a:lnTo>
                  <a:lnTo>
                    <a:pt x="77" y="765"/>
                  </a:lnTo>
                  <a:lnTo>
                    <a:pt x="94" y="758"/>
                  </a:lnTo>
                  <a:lnTo>
                    <a:pt x="109" y="752"/>
                  </a:lnTo>
                  <a:lnTo>
                    <a:pt x="127" y="748"/>
                  </a:lnTo>
                  <a:lnTo>
                    <a:pt x="142" y="746"/>
                  </a:lnTo>
                  <a:lnTo>
                    <a:pt x="163" y="750"/>
                  </a:lnTo>
                  <a:lnTo>
                    <a:pt x="184" y="761"/>
                  </a:lnTo>
                  <a:lnTo>
                    <a:pt x="207" y="779"/>
                  </a:lnTo>
                  <a:lnTo>
                    <a:pt x="231" y="806"/>
                  </a:lnTo>
                  <a:lnTo>
                    <a:pt x="254" y="838"/>
                  </a:lnTo>
                  <a:lnTo>
                    <a:pt x="277" y="878"/>
                  </a:lnTo>
                  <a:lnTo>
                    <a:pt x="302" y="924"/>
                  </a:lnTo>
                  <a:lnTo>
                    <a:pt x="327" y="980"/>
                  </a:lnTo>
                  <a:lnTo>
                    <a:pt x="363" y="1063"/>
                  </a:lnTo>
                  <a:lnTo>
                    <a:pt x="409" y="982"/>
                  </a:lnTo>
                  <a:lnTo>
                    <a:pt x="457" y="901"/>
                  </a:lnTo>
                  <a:lnTo>
                    <a:pt x="507" y="823"/>
                  </a:lnTo>
                  <a:lnTo>
                    <a:pt x="561" y="744"/>
                  </a:lnTo>
                  <a:lnTo>
                    <a:pt x="615" y="669"/>
                  </a:lnTo>
                  <a:lnTo>
                    <a:pt x="672" y="596"/>
                  </a:lnTo>
                  <a:lnTo>
                    <a:pt x="732" y="524"/>
                  </a:lnTo>
                  <a:lnTo>
                    <a:pt x="795" y="453"/>
                  </a:lnTo>
                  <a:lnTo>
                    <a:pt x="859" y="385"/>
                  </a:lnTo>
                  <a:lnTo>
                    <a:pt x="924" y="320"/>
                  </a:lnTo>
                  <a:lnTo>
                    <a:pt x="989" y="259"/>
                  </a:lnTo>
                  <a:lnTo>
                    <a:pt x="1055" y="199"/>
                  </a:lnTo>
                  <a:lnTo>
                    <a:pt x="1124" y="144"/>
                  </a:lnTo>
                  <a:lnTo>
                    <a:pt x="1191" y="92"/>
                  </a:lnTo>
                  <a:lnTo>
                    <a:pt x="1260" y="44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/>
          </p:spPr>
          <p:txBody>
            <a:bodyPr lIns="68580" tIns="34290" rIns="68580" bIns="3429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KSO_Shape">
              <a:extLst>
                <a:ext uri="{FF2B5EF4-FFF2-40B4-BE49-F238E27FC236}">
                  <a16:creationId xmlns:a16="http://schemas.microsoft.com/office/drawing/2014/main" id="{4D69A81C-E97D-47F8-9DCD-F6034A2F2E21}"/>
                </a:ext>
              </a:extLst>
            </p:cNvPr>
            <p:cNvSpPr>
              <a:spLocks/>
            </p:cNvSpPr>
            <p:nvPr/>
          </p:nvSpPr>
          <p:spPr bwMode="auto">
            <a:xfrm rot="19247414">
              <a:off x="4998490" y="6460903"/>
              <a:ext cx="197702" cy="171342"/>
            </a:xfrm>
            <a:custGeom>
              <a:avLst/>
              <a:gdLst>
                <a:gd name="T0" fmla="*/ 1905000 w 1360"/>
                <a:gd name="T1" fmla="*/ 65651 h 1358"/>
                <a:gd name="T2" fmla="*/ 1703294 w 1360"/>
                <a:gd name="T3" fmla="*/ 205463 h 1358"/>
                <a:gd name="T4" fmla="*/ 1507191 w 1360"/>
                <a:gd name="T5" fmla="*/ 363512 h 1358"/>
                <a:gd name="T6" fmla="*/ 1318092 w 1360"/>
                <a:gd name="T7" fmla="*/ 538581 h 1358"/>
                <a:gd name="T8" fmla="*/ 1138798 w 1360"/>
                <a:gd name="T9" fmla="*/ 731887 h 1358"/>
                <a:gd name="T10" fmla="*/ 970710 w 1360"/>
                <a:gd name="T11" fmla="*/ 930055 h 1358"/>
                <a:gd name="T12" fmla="*/ 832037 w 1360"/>
                <a:gd name="T13" fmla="*/ 1130655 h 1358"/>
                <a:gd name="T14" fmla="*/ 715776 w 1360"/>
                <a:gd name="T15" fmla="*/ 1326392 h 1358"/>
                <a:gd name="T16" fmla="*/ 624728 w 1360"/>
                <a:gd name="T17" fmla="*/ 1520914 h 1358"/>
                <a:gd name="T18" fmla="*/ 525276 w 1360"/>
                <a:gd name="T19" fmla="*/ 1580486 h 1358"/>
                <a:gd name="T20" fmla="*/ 455239 w 1360"/>
                <a:gd name="T21" fmla="*/ 1627901 h 1358"/>
                <a:gd name="T22" fmla="*/ 417419 w 1360"/>
                <a:gd name="T23" fmla="*/ 1625469 h 1358"/>
                <a:gd name="T24" fmla="*/ 390805 w 1360"/>
                <a:gd name="T25" fmla="*/ 1551308 h 1358"/>
                <a:gd name="T26" fmla="*/ 336176 w 1360"/>
                <a:gd name="T27" fmla="*/ 1432163 h 1358"/>
                <a:gd name="T28" fmla="*/ 285750 w 1360"/>
                <a:gd name="T29" fmla="*/ 1322745 h 1358"/>
                <a:gd name="T30" fmla="*/ 239526 w 1360"/>
                <a:gd name="T31" fmla="*/ 1231563 h 1358"/>
                <a:gd name="T32" fmla="*/ 196103 w 1360"/>
                <a:gd name="T33" fmla="*/ 1158618 h 1358"/>
                <a:gd name="T34" fmla="*/ 155482 w 1360"/>
                <a:gd name="T35" fmla="*/ 1102693 h 1358"/>
                <a:gd name="T36" fmla="*/ 120463 w 1360"/>
                <a:gd name="T37" fmla="*/ 1061357 h 1358"/>
                <a:gd name="T38" fmla="*/ 81243 w 1360"/>
                <a:gd name="T39" fmla="*/ 1030963 h 1358"/>
                <a:gd name="T40" fmla="*/ 40621 w 1360"/>
                <a:gd name="T41" fmla="*/ 1011511 h 1358"/>
                <a:gd name="T42" fmla="*/ 0 w 1360"/>
                <a:gd name="T43" fmla="*/ 1003001 h 1358"/>
                <a:gd name="T44" fmla="*/ 53228 w 1360"/>
                <a:gd name="T45" fmla="*/ 960449 h 1358"/>
                <a:gd name="T46" fmla="*/ 107857 w 1360"/>
                <a:gd name="T47" fmla="*/ 930055 h 1358"/>
                <a:gd name="T48" fmla="*/ 152680 w 1360"/>
                <a:gd name="T49" fmla="*/ 914250 h 1358"/>
                <a:gd name="T50" fmla="*/ 198904 w 1360"/>
                <a:gd name="T51" fmla="*/ 906956 h 1358"/>
                <a:gd name="T52" fmla="*/ 257735 w 1360"/>
                <a:gd name="T53" fmla="*/ 925192 h 1358"/>
                <a:gd name="T54" fmla="*/ 323570 w 1360"/>
                <a:gd name="T55" fmla="*/ 979901 h 1358"/>
                <a:gd name="T56" fmla="*/ 388004 w 1360"/>
                <a:gd name="T57" fmla="*/ 1067436 h 1358"/>
                <a:gd name="T58" fmla="*/ 458040 w 1360"/>
                <a:gd name="T59" fmla="*/ 1191443 h 1358"/>
                <a:gd name="T60" fmla="*/ 572901 w 1360"/>
                <a:gd name="T61" fmla="*/ 1193875 h 1358"/>
                <a:gd name="T62" fmla="*/ 710173 w 1360"/>
                <a:gd name="T63" fmla="*/ 1000569 h 1358"/>
                <a:gd name="T64" fmla="*/ 861452 w 1360"/>
                <a:gd name="T65" fmla="*/ 813342 h 1358"/>
                <a:gd name="T66" fmla="*/ 1025338 w 1360"/>
                <a:gd name="T67" fmla="*/ 637057 h 1358"/>
                <a:gd name="T68" fmla="*/ 1203232 w 1360"/>
                <a:gd name="T69" fmla="*/ 468067 h 1358"/>
                <a:gd name="T70" fmla="*/ 1385327 w 1360"/>
                <a:gd name="T71" fmla="*/ 314881 h 1358"/>
                <a:gd name="T72" fmla="*/ 1574426 w 1360"/>
                <a:gd name="T73" fmla="*/ 175069 h 1358"/>
                <a:gd name="T74" fmla="*/ 1764926 w 1360"/>
                <a:gd name="T75" fmla="*/ 53493 h 135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360" h="1358">
                  <a:moveTo>
                    <a:pt x="1331" y="0"/>
                  </a:moveTo>
                  <a:lnTo>
                    <a:pt x="1360" y="54"/>
                  </a:lnTo>
                  <a:lnTo>
                    <a:pt x="1287" y="109"/>
                  </a:lnTo>
                  <a:lnTo>
                    <a:pt x="1216" y="169"/>
                  </a:lnTo>
                  <a:lnTo>
                    <a:pt x="1145" y="232"/>
                  </a:lnTo>
                  <a:lnTo>
                    <a:pt x="1076" y="299"/>
                  </a:lnTo>
                  <a:lnTo>
                    <a:pt x="1007" y="368"/>
                  </a:lnTo>
                  <a:lnTo>
                    <a:pt x="941" y="443"/>
                  </a:lnTo>
                  <a:lnTo>
                    <a:pt x="876" y="520"/>
                  </a:lnTo>
                  <a:lnTo>
                    <a:pt x="813" y="602"/>
                  </a:lnTo>
                  <a:lnTo>
                    <a:pt x="751" y="685"/>
                  </a:lnTo>
                  <a:lnTo>
                    <a:pt x="693" y="765"/>
                  </a:lnTo>
                  <a:lnTo>
                    <a:pt x="642" y="848"/>
                  </a:lnTo>
                  <a:lnTo>
                    <a:pt x="594" y="930"/>
                  </a:lnTo>
                  <a:lnTo>
                    <a:pt x="551" y="1011"/>
                  </a:lnTo>
                  <a:lnTo>
                    <a:pt x="511" y="1091"/>
                  </a:lnTo>
                  <a:lnTo>
                    <a:pt x="476" y="1172"/>
                  </a:lnTo>
                  <a:lnTo>
                    <a:pt x="446" y="1251"/>
                  </a:lnTo>
                  <a:lnTo>
                    <a:pt x="401" y="1281"/>
                  </a:lnTo>
                  <a:lnTo>
                    <a:pt x="375" y="1300"/>
                  </a:lnTo>
                  <a:lnTo>
                    <a:pt x="348" y="1320"/>
                  </a:lnTo>
                  <a:lnTo>
                    <a:pt x="325" y="1339"/>
                  </a:lnTo>
                  <a:lnTo>
                    <a:pt x="304" y="1358"/>
                  </a:lnTo>
                  <a:lnTo>
                    <a:pt x="298" y="1337"/>
                  </a:lnTo>
                  <a:lnTo>
                    <a:pt x="290" y="1310"/>
                  </a:lnTo>
                  <a:lnTo>
                    <a:pt x="279" y="1276"/>
                  </a:lnTo>
                  <a:lnTo>
                    <a:pt x="263" y="1237"/>
                  </a:lnTo>
                  <a:lnTo>
                    <a:pt x="240" y="1178"/>
                  </a:lnTo>
                  <a:lnTo>
                    <a:pt x="221" y="1132"/>
                  </a:lnTo>
                  <a:lnTo>
                    <a:pt x="204" y="1088"/>
                  </a:lnTo>
                  <a:lnTo>
                    <a:pt x="186" y="1049"/>
                  </a:lnTo>
                  <a:lnTo>
                    <a:pt x="171" y="1013"/>
                  </a:lnTo>
                  <a:lnTo>
                    <a:pt x="156" y="982"/>
                  </a:lnTo>
                  <a:lnTo>
                    <a:pt x="140" y="953"/>
                  </a:lnTo>
                  <a:lnTo>
                    <a:pt x="125" y="928"/>
                  </a:lnTo>
                  <a:lnTo>
                    <a:pt x="111" y="907"/>
                  </a:lnTo>
                  <a:lnTo>
                    <a:pt x="100" y="890"/>
                  </a:lnTo>
                  <a:lnTo>
                    <a:pt x="86" y="873"/>
                  </a:lnTo>
                  <a:lnTo>
                    <a:pt x="71" y="859"/>
                  </a:lnTo>
                  <a:lnTo>
                    <a:pt x="58" y="848"/>
                  </a:lnTo>
                  <a:lnTo>
                    <a:pt x="44" y="838"/>
                  </a:lnTo>
                  <a:lnTo>
                    <a:pt x="29" y="832"/>
                  </a:lnTo>
                  <a:lnTo>
                    <a:pt x="15" y="827"/>
                  </a:lnTo>
                  <a:lnTo>
                    <a:pt x="0" y="825"/>
                  </a:lnTo>
                  <a:lnTo>
                    <a:pt x="19" y="806"/>
                  </a:lnTo>
                  <a:lnTo>
                    <a:pt x="38" y="790"/>
                  </a:lnTo>
                  <a:lnTo>
                    <a:pt x="58" y="777"/>
                  </a:lnTo>
                  <a:lnTo>
                    <a:pt x="77" y="765"/>
                  </a:lnTo>
                  <a:lnTo>
                    <a:pt x="94" y="758"/>
                  </a:lnTo>
                  <a:lnTo>
                    <a:pt x="109" y="752"/>
                  </a:lnTo>
                  <a:lnTo>
                    <a:pt x="127" y="748"/>
                  </a:lnTo>
                  <a:lnTo>
                    <a:pt x="142" y="746"/>
                  </a:lnTo>
                  <a:lnTo>
                    <a:pt x="163" y="750"/>
                  </a:lnTo>
                  <a:lnTo>
                    <a:pt x="184" y="761"/>
                  </a:lnTo>
                  <a:lnTo>
                    <a:pt x="207" y="779"/>
                  </a:lnTo>
                  <a:lnTo>
                    <a:pt x="231" y="806"/>
                  </a:lnTo>
                  <a:lnTo>
                    <a:pt x="254" y="838"/>
                  </a:lnTo>
                  <a:lnTo>
                    <a:pt x="277" y="878"/>
                  </a:lnTo>
                  <a:lnTo>
                    <a:pt x="302" y="924"/>
                  </a:lnTo>
                  <a:lnTo>
                    <a:pt x="327" y="980"/>
                  </a:lnTo>
                  <a:lnTo>
                    <a:pt x="363" y="1063"/>
                  </a:lnTo>
                  <a:lnTo>
                    <a:pt x="409" y="982"/>
                  </a:lnTo>
                  <a:lnTo>
                    <a:pt x="457" y="901"/>
                  </a:lnTo>
                  <a:lnTo>
                    <a:pt x="507" y="823"/>
                  </a:lnTo>
                  <a:lnTo>
                    <a:pt x="561" y="744"/>
                  </a:lnTo>
                  <a:lnTo>
                    <a:pt x="615" y="669"/>
                  </a:lnTo>
                  <a:lnTo>
                    <a:pt x="672" y="596"/>
                  </a:lnTo>
                  <a:lnTo>
                    <a:pt x="732" y="524"/>
                  </a:lnTo>
                  <a:lnTo>
                    <a:pt x="795" y="453"/>
                  </a:lnTo>
                  <a:lnTo>
                    <a:pt x="859" y="385"/>
                  </a:lnTo>
                  <a:lnTo>
                    <a:pt x="924" y="320"/>
                  </a:lnTo>
                  <a:lnTo>
                    <a:pt x="989" y="259"/>
                  </a:lnTo>
                  <a:lnTo>
                    <a:pt x="1055" y="199"/>
                  </a:lnTo>
                  <a:lnTo>
                    <a:pt x="1124" y="144"/>
                  </a:lnTo>
                  <a:lnTo>
                    <a:pt x="1191" y="92"/>
                  </a:lnTo>
                  <a:lnTo>
                    <a:pt x="1260" y="44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/>
          </p:spPr>
          <p:txBody>
            <a:bodyPr lIns="68580" tIns="34290" rIns="68580" bIns="3429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243573E-DCD4-4D29-8634-69169A9D005B}"/>
                </a:ext>
              </a:extLst>
            </p:cNvPr>
            <p:cNvSpPr txBox="1"/>
            <p:nvPr/>
          </p:nvSpPr>
          <p:spPr>
            <a:xfrm rot="20134815">
              <a:off x="4310896" y="5174724"/>
              <a:ext cx="22989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智能平台，监管有效</a:t>
              </a:r>
            </a:p>
          </p:txBody>
        </p:sp>
      </p:grp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66AB01FF-4C27-4BDA-B874-4D8615922803}"/>
              </a:ext>
            </a:extLst>
          </p:cNvPr>
          <p:cNvCxnSpPr/>
          <p:nvPr/>
        </p:nvCxnSpPr>
        <p:spPr>
          <a:xfrm>
            <a:off x="5493030" y="4489514"/>
            <a:ext cx="0" cy="652329"/>
          </a:xfrm>
          <a:prstGeom prst="line">
            <a:avLst/>
          </a:prstGeom>
          <a:ln w="28575">
            <a:prstDash val="dash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FB6534FC-A5AD-426A-BEA2-7711EC1A09A5}"/>
              </a:ext>
            </a:extLst>
          </p:cNvPr>
          <p:cNvCxnSpPr/>
          <p:nvPr/>
        </p:nvCxnSpPr>
        <p:spPr>
          <a:xfrm>
            <a:off x="6685724" y="3628126"/>
            <a:ext cx="1278833" cy="0"/>
          </a:xfrm>
          <a:prstGeom prst="line">
            <a:avLst/>
          </a:prstGeom>
          <a:ln w="28575">
            <a:prstDash val="dash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8" name="KSO_Shape">
            <a:extLst>
              <a:ext uri="{FF2B5EF4-FFF2-40B4-BE49-F238E27FC236}">
                <a16:creationId xmlns:a16="http://schemas.microsoft.com/office/drawing/2014/main" id="{9D849F82-321A-43B3-BEB8-C2F2D4A20147}"/>
              </a:ext>
            </a:extLst>
          </p:cNvPr>
          <p:cNvSpPr/>
          <p:nvPr/>
        </p:nvSpPr>
        <p:spPr>
          <a:xfrm rot="17833858" flipV="1">
            <a:off x="1738923" y="1325877"/>
            <a:ext cx="2168406" cy="949490"/>
          </a:xfrm>
          <a:custGeom>
            <a:avLst/>
            <a:gdLst>
              <a:gd name="connsiteX0" fmla="*/ 2723651 w 2860172"/>
              <a:gd name="connsiteY0" fmla="*/ 817 h 2023853"/>
              <a:gd name="connsiteX1" fmla="*/ 2826935 w 2860172"/>
              <a:gd name="connsiteY1" fmla="*/ 33337 h 2023853"/>
              <a:gd name="connsiteX2" fmla="*/ 2829774 w 2860172"/>
              <a:gd name="connsiteY2" fmla="*/ 35326 h 2023853"/>
              <a:gd name="connsiteX3" fmla="*/ 2849613 w 2860172"/>
              <a:gd name="connsiteY3" fmla="*/ 185007 h 2023853"/>
              <a:gd name="connsiteX4" fmla="*/ 2807494 w 2860172"/>
              <a:gd name="connsiteY4" fmla="*/ 326285 h 2023853"/>
              <a:gd name="connsiteX5" fmla="*/ 2480152 w 2860172"/>
              <a:gd name="connsiteY5" fmla="*/ 1326140 h 2023853"/>
              <a:gd name="connsiteX6" fmla="*/ 2479216 w 2860172"/>
              <a:gd name="connsiteY6" fmla="*/ 1322755 h 2023853"/>
              <a:gd name="connsiteX7" fmla="*/ 2348905 w 2860172"/>
              <a:gd name="connsiteY7" fmla="*/ 1721466 h 2023853"/>
              <a:gd name="connsiteX8" fmla="*/ 2280556 w 2860172"/>
              <a:gd name="connsiteY8" fmla="*/ 1058272 h 2023853"/>
              <a:gd name="connsiteX9" fmla="*/ 2226338 w 2860172"/>
              <a:gd name="connsiteY9" fmla="*/ 1103673 h 2023853"/>
              <a:gd name="connsiteX10" fmla="*/ 0 w 2860172"/>
              <a:gd name="connsiteY10" fmla="*/ 2023853 h 2023853"/>
              <a:gd name="connsiteX11" fmla="*/ 1702841 w 2860172"/>
              <a:gd name="connsiteY11" fmla="*/ 735848 h 2023853"/>
              <a:gd name="connsiteX12" fmla="*/ 1811294 w 2860172"/>
              <a:gd name="connsiteY12" fmla="*/ 575004 h 2023853"/>
              <a:gd name="connsiteX13" fmla="*/ 1151281 w 2860172"/>
              <a:gd name="connsiteY13" fmla="*/ 506068 h 2023853"/>
              <a:gd name="connsiteX14" fmla="*/ 2640411 w 2860172"/>
              <a:gd name="connsiteY14" fmla="*/ 20803 h 2023853"/>
              <a:gd name="connsiteX15" fmla="*/ 2675299 w 2860172"/>
              <a:gd name="connsiteY15" fmla="*/ 10454 h 2023853"/>
              <a:gd name="connsiteX16" fmla="*/ 2723651 w 2860172"/>
              <a:gd name="connsiteY16" fmla="*/ 817 h 202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60172" h="2023853">
                <a:moveTo>
                  <a:pt x="2723651" y="817"/>
                </a:moveTo>
                <a:cubicBezTo>
                  <a:pt x="2768908" y="-3349"/>
                  <a:pt x="2804496" y="8545"/>
                  <a:pt x="2826935" y="33337"/>
                </a:cubicBezTo>
                <a:cubicBezTo>
                  <a:pt x="2828146" y="33729"/>
                  <a:pt x="2828970" y="34520"/>
                  <a:pt x="2829774" y="35326"/>
                </a:cubicBezTo>
                <a:cubicBezTo>
                  <a:pt x="2860445" y="66039"/>
                  <a:pt x="2869482" y="118360"/>
                  <a:pt x="2849613" y="185007"/>
                </a:cubicBezTo>
                <a:lnTo>
                  <a:pt x="2807494" y="326285"/>
                </a:lnTo>
                <a:lnTo>
                  <a:pt x="2480152" y="1326140"/>
                </a:lnTo>
                <a:lnTo>
                  <a:pt x="2479216" y="1322755"/>
                </a:lnTo>
                <a:lnTo>
                  <a:pt x="2348905" y="1721466"/>
                </a:lnTo>
                <a:lnTo>
                  <a:pt x="2280556" y="1058272"/>
                </a:lnTo>
                <a:lnTo>
                  <a:pt x="2226338" y="1103673"/>
                </a:lnTo>
                <a:cubicBezTo>
                  <a:pt x="1323053" y="1809646"/>
                  <a:pt x="162385" y="2005519"/>
                  <a:pt x="0" y="2023853"/>
                </a:cubicBezTo>
                <a:cubicBezTo>
                  <a:pt x="722027" y="1807246"/>
                  <a:pt x="1311081" y="1275400"/>
                  <a:pt x="1702841" y="735848"/>
                </a:cubicBezTo>
                <a:lnTo>
                  <a:pt x="1811294" y="575004"/>
                </a:lnTo>
                <a:lnTo>
                  <a:pt x="1151281" y="506068"/>
                </a:lnTo>
                <a:lnTo>
                  <a:pt x="2640411" y="20803"/>
                </a:lnTo>
                <a:lnTo>
                  <a:pt x="2675299" y="10454"/>
                </a:lnTo>
                <a:cubicBezTo>
                  <a:pt x="2692405" y="5379"/>
                  <a:pt x="2708565" y="2206"/>
                  <a:pt x="2723651" y="81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9" name="KSO_Shape">
            <a:extLst>
              <a:ext uri="{FF2B5EF4-FFF2-40B4-BE49-F238E27FC236}">
                <a16:creationId xmlns:a16="http://schemas.microsoft.com/office/drawing/2014/main" id="{B4029007-6E4A-4BCA-BB39-2E1169C6AAA0}"/>
              </a:ext>
            </a:extLst>
          </p:cNvPr>
          <p:cNvSpPr/>
          <p:nvPr/>
        </p:nvSpPr>
        <p:spPr>
          <a:xfrm rot="1703039" flipV="1">
            <a:off x="7404492" y="1210856"/>
            <a:ext cx="2168406" cy="949490"/>
          </a:xfrm>
          <a:custGeom>
            <a:avLst/>
            <a:gdLst>
              <a:gd name="connsiteX0" fmla="*/ 2723651 w 2860172"/>
              <a:gd name="connsiteY0" fmla="*/ 817 h 2023853"/>
              <a:gd name="connsiteX1" fmla="*/ 2826935 w 2860172"/>
              <a:gd name="connsiteY1" fmla="*/ 33337 h 2023853"/>
              <a:gd name="connsiteX2" fmla="*/ 2829774 w 2860172"/>
              <a:gd name="connsiteY2" fmla="*/ 35326 h 2023853"/>
              <a:gd name="connsiteX3" fmla="*/ 2849613 w 2860172"/>
              <a:gd name="connsiteY3" fmla="*/ 185007 h 2023853"/>
              <a:gd name="connsiteX4" fmla="*/ 2807494 w 2860172"/>
              <a:gd name="connsiteY4" fmla="*/ 326285 h 2023853"/>
              <a:gd name="connsiteX5" fmla="*/ 2480152 w 2860172"/>
              <a:gd name="connsiteY5" fmla="*/ 1326140 h 2023853"/>
              <a:gd name="connsiteX6" fmla="*/ 2479216 w 2860172"/>
              <a:gd name="connsiteY6" fmla="*/ 1322755 h 2023853"/>
              <a:gd name="connsiteX7" fmla="*/ 2348905 w 2860172"/>
              <a:gd name="connsiteY7" fmla="*/ 1721466 h 2023853"/>
              <a:gd name="connsiteX8" fmla="*/ 2280556 w 2860172"/>
              <a:gd name="connsiteY8" fmla="*/ 1058272 h 2023853"/>
              <a:gd name="connsiteX9" fmla="*/ 2226338 w 2860172"/>
              <a:gd name="connsiteY9" fmla="*/ 1103673 h 2023853"/>
              <a:gd name="connsiteX10" fmla="*/ 0 w 2860172"/>
              <a:gd name="connsiteY10" fmla="*/ 2023853 h 2023853"/>
              <a:gd name="connsiteX11" fmla="*/ 1702841 w 2860172"/>
              <a:gd name="connsiteY11" fmla="*/ 735848 h 2023853"/>
              <a:gd name="connsiteX12" fmla="*/ 1811294 w 2860172"/>
              <a:gd name="connsiteY12" fmla="*/ 575004 h 2023853"/>
              <a:gd name="connsiteX13" fmla="*/ 1151281 w 2860172"/>
              <a:gd name="connsiteY13" fmla="*/ 506068 h 2023853"/>
              <a:gd name="connsiteX14" fmla="*/ 2640411 w 2860172"/>
              <a:gd name="connsiteY14" fmla="*/ 20803 h 2023853"/>
              <a:gd name="connsiteX15" fmla="*/ 2675299 w 2860172"/>
              <a:gd name="connsiteY15" fmla="*/ 10454 h 2023853"/>
              <a:gd name="connsiteX16" fmla="*/ 2723651 w 2860172"/>
              <a:gd name="connsiteY16" fmla="*/ 817 h 202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60172" h="2023853">
                <a:moveTo>
                  <a:pt x="2723651" y="817"/>
                </a:moveTo>
                <a:cubicBezTo>
                  <a:pt x="2768908" y="-3349"/>
                  <a:pt x="2804496" y="8545"/>
                  <a:pt x="2826935" y="33337"/>
                </a:cubicBezTo>
                <a:cubicBezTo>
                  <a:pt x="2828146" y="33729"/>
                  <a:pt x="2828970" y="34520"/>
                  <a:pt x="2829774" y="35326"/>
                </a:cubicBezTo>
                <a:cubicBezTo>
                  <a:pt x="2860445" y="66039"/>
                  <a:pt x="2869482" y="118360"/>
                  <a:pt x="2849613" y="185007"/>
                </a:cubicBezTo>
                <a:lnTo>
                  <a:pt x="2807494" y="326285"/>
                </a:lnTo>
                <a:lnTo>
                  <a:pt x="2480152" y="1326140"/>
                </a:lnTo>
                <a:lnTo>
                  <a:pt x="2479216" y="1322755"/>
                </a:lnTo>
                <a:lnTo>
                  <a:pt x="2348905" y="1721466"/>
                </a:lnTo>
                <a:lnTo>
                  <a:pt x="2280556" y="1058272"/>
                </a:lnTo>
                <a:lnTo>
                  <a:pt x="2226338" y="1103673"/>
                </a:lnTo>
                <a:cubicBezTo>
                  <a:pt x="1323053" y="1809646"/>
                  <a:pt x="162385" y="2005519"/>
                  <a:pt x="0" y="2023853"/>
                </a:cubicBezTo>
                <a:cubicBezTo>
                  <a:pt x="722027" y="1807246"/>
                  <a:pt x="1311081" y="1275400"/>
                  <a:pt x="1702841" y="735848"/>
                </a:cubicBezTo>
                <a:lnTo>
                  <a:pt x="1811294" y="575004"/>
                </a:lnTo>
                <a:lnTo>
                  <a:pt x="1151281" y="506068"/>
                </a:lnTo>
                <a:lnTo>
                  <a:pt x="2640411" y="20803"/>
                </a:lnTo>
                <a:lnTo>
                  <a:pt x="2675299" y="10454"/>
                </a:lnTo>
                <a:cubicBezTo>
                  <a:pt x="2692405" y="5379"/>
                  <a:pt x="2708565" y="2206"/>
                  <a:pt x="2723651" y="81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" name="KSO_Shape">
            <a:extLst>
              <a:ext uri="{FF2B5EF4-FFF2-40B4-BE49-F238E27FC236}">
                <a16:creationId xmlns:a16="http://schemas.microsoft.com/office/drawing/2014/main" id="{6AF7D602-A15E-4E67-A85D-454EBC92244C}"/>
              </a:ext>
            </a:extLst>
          </p:cNvPr>
          <p:cNvSpPr/>
          <p:nvPr/>
        </p:nvSpPr>
        <p:spPr>
          <a:xfrm rot="7483050" flipV="1">
            <a:off x="7048886" y="5039136"/>
            <a:ext cx="2168406" cy="949490"/>
          </a:xfrm>
          <a:custGeom>
            <a:avLst/>
            <a:gdLst>
              <a:gd name="connsiteX0" fmla="*/ 2723651 w 2860172"/>
              <a:gd name="connsiteY0" fmla="*/ 817 h 2023853"/>
              <a:gd name="connsiteX1" fmla="*/ 2826935 w 2860172"/>
              <a:gd name="connsiteY1" fmla="*/ 33337 h 2023853"/>
              <a:gd name="connsiteX2" fmla="*/ 2829774 w 2860172"/>
              <a:gd name="connsiteY2" fmla="*/ 35326 h 2023853"/>
              <a:gd name="connsiteX3" fmla="*/ 2849613 w 2860172"/>
              <a:gd name="connsiteY3" fmla="*/ 185007 h 2023853"/>
              <a:gd name="connsiteX4" fmla="*/ 2807494 w 2860172"/>
              <a:gd name="connsiteY4" fmla="*/ 326285 h 2023853"/>
              <a:gd name="connsiteX5" fmla="*/ 2480152 w 2860172"/>
              <a:gd name="connsiteY5" fmla="*/ 1326140 h 2023853"/>
              <a:gd name="connsiteX6" fmla="*/ 2479216 w 2860172"/>
              <a:gd name="connsiteY6" fmla="*/ 1322755 h 2023853"/>
              <a:gd name="connsiteX7" fmla="*/ 2348905 w 2860172"/>
              <a:gd name="connsiteY7" fmla="*/ 1721466 h 2023853"/>
              <a:gd name="connsiteX8" fmla="*/ 2280556 w 2860172"/>
              <a:gd name="connsiteY8" fmla="*/ 1058272 h 2023853"/>
              <a:gd name="connsiteX9" fmla="*/ 2226338 w 2860172"/>
              <a:gd name="connsiteY9" fmla="*/ 1103673 h 2023853"/>
              <a:gd name="connsiteX10" fmla="*/ 0 w 2860172"/>
              <a:gd name="connsiteY10" fmla="*/ 2023853 h 2023853"/>
              <a:gd name="connsiteX11" fmla="*/ 1702841 w 2860172"/>
              <a:gd name="connsiteY11" fmla="*/ 735848 h 2023853"/>
              <a:gd name="connsiteX12" fmla="*/ 1811294 w 2860172"/>
              <a:gd name="connsiteY12" fmla="*/ 575004 h 2023853"/>
              <a:gd name="connsiteX13" fmla="*/ 1151281 w 2860172"/>
              <a:gd name="connsiteY13" fmla="*/ 506068 h 2023853"/>
              <a:gd name="connsiteX14" fmla="*/ 2640411 w 2860172"/>
              <a:gd name="connsiteY14" fmla="*/ 20803 h 2023853"/>
              <a:gd name="connsiteX15" fmla="*/ 2675299 w 2860172"/>
              <a:gd name="connsiteY15" fmla="*/ 10454 h 2023853"/>
              <a:gd name="connsiteX16" fmla="*/ 2723651 w 2860172"/>
              <a:gd name="connsiteY16" fmla="*/ 817 h 202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60172" h="2023853">
                <a:moveTo>
                  <a:pt x="2723651" y="817"/>
                </a:moveTo>
                <a:cubicBezTo>
                  <a:pt x="2768908" y="-3349"/>
                  <a:pt x="2804496" y="8545"/>
                  <a:pt x="2826935" y="33337"/>
                </a:cubicBezTo>
                <a:cubicBezTo>
                  <a:pt x="2828146" y="33729"/>
                  <a:pt x="2828970" y="34520"/>
                  <a:pt x="2829774" y="35326"/>
                </a:cubicBezTo>
                <a:cubicBezTo>
                  <a:pt x="2860445" y="66039"/>
                  <a:pt x="2869482" y="118360"/>
                  <a:pt x="2849613" y="185007"/>
                </a:cubicBezTo>
                <a:lnTo>
                  <a:pt x="2807494" y="326285"/>
                </a:lnTo>
                <a:lnTo>
                  <a:pt x="2480152" y="1326140"/>
                </a:lnTo>
                <a:lnTo>
                  <a:pt x="2479216" y="1322755"/>
                </a:lnTo>
                <a:lnTo>
                  <a:pt x="2348905" y="1721466"/>
                </a:lnTo>
                <a:lnTo>
                  <a:pt x="2280556" y="1058272"/>
                </a:lnTo>
                <a:lnTo>
                  <a:pt x="2226338" y="1103673"/>
                </a:lnTo>
                <a:cubicBezTo>
                  <a:pt x="1323053" y="1809646"/>
                  <a:pt x="162385" y="2005519"/>
                  <a:pt x="0" y="2023853"/>
                </a:cubicBezTo>
                <a:cubicBezTo>
                  <a:pt x="722027" y="1807246"/>
                  <a:pt x="1311081" y="1275400"/>
                  <a:pt x="1702841" y="735848"/>
                </a:cubicBezTo>
                <a:lnTo>
                  <a:pt x="1811294" y="575004"/>
                </a:lnTo>
                <a:lnTo>
                  <a:pt x="1151281" y="506068"/>
                </a:lnTo>
                <a:lnTo>
                  <a:pt x="2640411" y="20803"/>
                </a:lnTo>
                <a:lnTo>
                  <a:pt x="2675299" y="10454"/>
                </a:lnTo>
                <a:cubicBezTo>
                  <a:pt x="2692405" y="5379"/>
                  <a:pt x="2708565" y="2206"/>
                  <a:pt x="2723651" y="81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1" name="KSO_Shape">
            <a:extLst>
              <a:ext uri="{FF2B5EF4-FFF2-40B4-BE49-F238E27FC236}">
                <a16:creationId xmlns:a16="http://schemas.microsoft.com/office/drawing/2014/main" id="{DAC521FA-320B-4C00-975A-6F39666FEF64}"/>
              </a:ext>
            </a:extLst>
          </p:cNvPr>
          <p:cNvSpPr/>
          <p:nvPr/>
        </p:nvSpPr>
        <p:spPr>
          <a:xfrm rot="11348750" flipV="1">
            <a:off x="1867822" y="5062487"/>
            <a:ext cx="2168406" cy="949490"/>
          </a:xfrm>
          <a:custGeom>
            <a:avLst/>
            <a:gdLst>
              <a:gd name="connsiteX0" fmla="*/ 2723651 w 2860172"/>
              <a:gd name="connsiteY0" fmla="*/ 817 h 2023853"/>
              <a:gd name="connsiteX1" fmla="*/ 2826935 w 2860172"/>
              <a:gd name="connsiteY1" fmla="*/ 33337 h 2023853"/>
              <a:gd name="connsiteX2" fmla="*/ 2829774 w 2860172"/>
              <a:gd name="connsiteY2" fmla="*/ 35326 h 2023853"/>
              <a:gd name="connsiteX3" fmla="*/ 2849613 w 2860172"/>
              <a:gd name="connsiteY3" fmla="*/ 185007 h 2023853"/>
              <a:gd name="connsiteX4" fmla="*/ 2807494 w 2860172"/>
              <a:gd name="connsiteY4" fmla="*/ 326285 h 2023853"/>
              <a:gd name="connsiteX5" fmla="*/ 2480152 w 2860172"/>
              <a:gd name="connsiteY5" fmla="*/ 1326140 h 2023853"/>
              <a:gd name="connsiteX6" fmla="*/ 2479216 w 2860172"/>
              <a:gd name="connsiteY6" fmla="*/ 1322755 h 2023853"/>
              <a:gd name="connsiteX7" fmla="*/ 2348905 w 2860172"/>
              <a:gd name="connsiteY7" fmla="*/ 1721466 h 2023853"/>
              <a:gd name="connsiteX8" fmla="*/ 2280556 w 2860172"/>
              <a:gd name="connsiteY8" fmla="*/ 1058272 h 2023853"/>
              <a:gd name="connsiteX9" fmla="*/ 2226338 w 2860172"/>
              <a:gd name="connsiteY9" fmla="*/ 1103673 h 2023853"/>
              <a:gd name="connsiteX10" fmla="*/ 0 w 2860172"/>
              <a:gd name="connsiteY10" fmla="*/ 2023853 h 2023853"/>
              <a:gd name="connsiteX11" fmla="*/ 1702841 w 2860172"/>
              <a:gd name="connsiteY11" fmla="*/ 735848 h 2023853"/>
              <a:gd name="connsiteX12" fmla="*/ 1811294 w 2860172"/>
              <a:gd name="connsiteY12" fmla="*/ 575004 h 2023853"/>
              <a:gd name="connsiteX13" fmla="*/ 1151281 w 2860172"/>
              <a:gd name="connsiteY13" fmla="*/ 506068 h 2023853"/>
              <a:gd name="connsiteX14" fmla="*/ 2640411 w 2860172"/>
              <a:gd name="connsiteY14" fmla="*/ 20803 h 2023853"/>
              <a:gd name="connsiteX15" fmla="*/ 2675299 w 2860172"/>
              <a:gd name="connsiteY15" fmla="*/ 10454 h 2023853"/>
              <a:gd name="connsiteX16" fmla="*/ 2723651 w 2860172"/>
              <a:gd name="connsiteY16" fmla="*/ 817 h 202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60172" h="2023853">
                <a:moveTo>
                  <a:pt x="2723651" y="817"/>
                </a:moveTo>
                <a:cubicBezTo>
                  <a:pt x="2768908" y="-3349"/>
                  <a:pt x="2804496" y="8545"/>
                  <a:pt x="2826935" y="33337"/>
                </a:cubicBezTo>
                <a:cubicBezTo>
                  <a:pt x="2828146" y="33729"/>
                  <a:pt x="2828970" y="34520"/>
                  <a:pt x="2829774" y="35326"/>
                </a:cubicBezTo>
                <a:cubicBezTo>
                  <a:pt x="2860445" y="66039"/>
                  <a:pt x="2869482" y="118360"/>
                  <a:pt x="2849613" y="185007"/>
                </a:cubicBezTo>
                <a:lnTo>
                  <a:pt x="2807494" y="326285"/>
                </a:lnTo>
                <a:lnTo>
                  <a:pt x="2480152" y="1326140"/>
                </a:lnTo>
                <a:lnTo>
                  <a:pt x="2479216" y="1322755"/>
                </a:lnTo>
                <a:lnTo>
                  <a:pt x="2348905" y="1721466"/>
                </a:lnTo>
                <a:lnTo>
                  <a:pt x="2280556" y="1058272"/>
                </a:lnTo>
                <a:lnTo>
                  <a:pt x="2226338" y="1103673"/>
                </a:lnTo>
                <a:cubicBezTo>
                  <a:pt x="1323053" y="1809646"/>
                  <a:pt x="162385" y="2005519"/>
                  <a:pt x="0" y="2023853"/>
                </a:cubicBezTo>
                <a:cubicBezTo>
                  <a:pt x="722027" y="1807246"/>
                  <a:pt x="1311081" y="1275400"/>
                  <a:pt x="1702841" y="735848"/>
                </a:cubicBezTo>
                <a:lnTo>
                  <a:pt x="1811294" y="575004"/>
                </a:lnTo>
                <a:lnTo>
                  <a:pt x="1151281" y="506068"/>
                </a:lnTo>
                <a:lnTo>
                  <a:pt x="2640411" y="20803"/>
                </a:lnTo>
                <a:lnTo>
                  <a:pt x="2675299" y="10454"/>
                </a:lnTo>
                <a:cubicBezTo>
                  <a:pt x="2692405" y="5379"/>
                  <a:pt x="2708565" y="2206"/>
                  <a:pt x="2723651" y="81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38CA2F6-7C7A-4D69-9151-963724DABD49}"/>
              </a:ext>
            </a:extLst>
          </p:cNvPr>
          <p:cNvSpPr txBox="1"/>
          <p:nvPr/>
        </p:nvSpPr>
        <p:spPr>
          <a:xfrm>
            <a:off x="362397" y="371055"/>
            <a:ext cx="24570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智慧城市的核心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3FFC055-3C7A-4297-A8AF-33F87F740E8B}"/>
              </a:ext>
            </a:extLst>
          </p:cNvPr>
          <p:cNvSpPr txBox="1"/>
          <p:nvPr/>
        </p:nvSpPr>
        <p:spPr>
          <a:xfrm>
            <a:off x="3173895" y="3160800"/>
            <a:ext cx="1163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连接人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BD33CF3-CFDE-42BC-B5FD-9770BC707FDC}"/>
              </a:ext>
            </a:extLst>
          </p:cNvPr>
          <p:cNvSpPr txBox="1"/>
          <p:nvPr/>
        </p:nvSpPr>
        <p:spPr>
          <a:xfrm>
            <a:off x="5582639" y="2203874"/>
            <a:ext cx="1163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服务人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BC7A4943-4203-4F20-94D8-6C168BC14DE2}"/>
              </a:ext>
            </a:extLst>
          </p:cNvPr>
          <p:cNvSpPr txBox="1"/>
          <p:nvPr/>
        </p:nvSpPr>
        <p:spPr>
          <a:xfrm>
            <a:off x="6727405" y="3723088"/>
            <a:ext cx="1163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分析人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CE36334F-8643-4907-8FBA-D2ACBA6F147B}"/>
              </a:ext>
            </a:extLst>
          </p:cNvPr>
          <p:cNvSpPr txBox="1"/>
          <p:nvPr/>
        </p:nvSpPr>
        <p:spPr>
          <a:xfrm>
            <a:off x="4341132" y="4576959"/>
            <a:ext cx="1163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治理人</a:t>
            </a:r>
          </a:p>
        </p:txBody>
      </p:sp>
    </p:spTree>
    <p:extLst>
      <p:ext uri="{BB962C8B-B14F-4D97-AF65-F5344CB8AC3E}">
        <p14:creationId xmlns:p14="http://schemas.microsoft.com/office/powerpoint/2010/main" val="31464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77B8C3A-C3F1-4A64-964E-8FF50AA24E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几个数字了解平安集团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066C6DBF-7D55-4816-8666-1595D09E35F4}"/>
              </a:ext>
            </a:extLst>
          </p:cNvPr>
          <p:cNvSpPr/>
          <p:nvPr/>
        </p:nvSpPr>
        <p:spPr>
          <a:xfrm>
            <a:off x="2226616" y="1502687"/>
            <a:ext cx="7738768" cy="32858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营收近</a:t>
            </a:r>
            <a:r>
              <a:rPr lang="zh-CN" altLang="en-US" sz="4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万亿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9746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利润近</a:t>
            </a:r>
            <a:r>
              <a:rPr lang="zh-CN" altLang="en-US" sz="4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千亿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994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亿）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</a:t>
            </a:r>
            <a:r>
              <a:rPr lang="en-US" altLang="zh-CN" sz="4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4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就有一个平安的客户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39266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AC24B32-D649-47FC-876F-E3D985573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ctr" anchorCtr="0">
            <a:normAutofit/>
          </a:bodyPr>
          <a:lstStyle/>
          <a:p>
            <a:pPr marL="0" algn="ctr">
              <a:spcBef>
                <a:spcPct val="0"/>
              </a:spcBef>
              <a:buNone/>
            </a:pPr>
            <a:r>
              <a:rPr lang="zh-CN" altLang="en-US" dirty="0"/>
              <a:t>平安智慧城的愿景</a:t>
            </a: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81CE8541-EB5D-4EF0-A810-D01B1A41DE57}"/>
              </a:ext>
            </a:extLst>
          </p:cNvPr>
          <p:cNvGrpSpPr/>
          <p:nvPr/>
        </p:nvGrpSpPr>
        <p:grpSpPr>
          <a:xfrm>
            <a:off x="1046330" y="5119350"/>
            <a:ext cx="1347632" cy="1346388"/>
            <a:chOff x="1513953" y="4845655"/>
            <a:chExt cx="1347632" cy="1346388"/>
          </a:xfrm>
        </p:grpSpPr>
        <p:sp>
          <p:nvSpPr>
            <p:cNvPr id="48" name="Freeform 49">
              <a:extLst>
                <a:ext uri="{FF2B5EF4-FFF2-40B4-BE49-F238E27FC236}">
                  <a16:creationId xmlns:a16="http://schemas.microsoft.com/office/drawing/2014/main" id="{CEACEF9E-ED78-434A-AAA4-447F70572AE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61350" y="5835244"/>
              <a:ext cx="188967" cy="356799"/>
            </a:xfrm>
            <a:custGeom>
              <a:avLst/>
              <a:gdLst>
                <a:gd name="T0" fmla="*/ 22 w 152"/>
                <a:gd name="T1" fmla="*/ 0 h 287"/>
                <a:gd name="T2" fmla="*/ 0 w 152"/>
                <a:gd name="T3" fmla="*/ 149 h 287"/>
                <a:gd name="T4" fmla="*/ 140 w 152"/>
                <a:gd name="T5" fmla="*/ 287 h 287"/>
                <a:gd name="T6" fmla="*/ 152 w 152"/>
                <a:gd name="T7" fmla="*/ 132 h 287"/>
                <a:gd name="T8" fmla="*/ 22 w 152"/>
                <a:gd name="T9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" h="287">
                  <a:moveTo>
                    <a:pt x="22" y="0"/>
                  </a:moveTo>
                  <a:lnTo>
                    <a:pt x="0" y="149"/>
                  </a:lnTo>
                  <a:lnTo>
                    <a:pt x="140" y="287"/>
                  </a:lnTo>
                  <a:lnTo>
                    <a:pt x="152" y="13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34A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Freeform 50">
              <a:extLst>
                <a:ext uri="{FF2B5EF4-FFF2-40B4-BE49-F238E27FC236}">
                  <a16:creationId xmlns:a16="http://schemas.microsoft.com/office/drawing/2014/main" id="{1029463C-623E-40D8-AE92-367164284E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61350" y="5835244"/>
              <a:ext cx="188967" cy="356799"/>
            </a:xfrm>
            <a:custGeom>
              <a:avLst/>
              <a:gdLst>
                <a:gd name="T0" fmla="*/ 22 w 152"/>
                <a:gd name="T1" fmla="*/ 0 h 287"/>
                <a:gd name="T2" fmla="*/ 0 w 152"/>
                <a:gd name="T3" fmla="*/ 149 h 287"/>
                <a:gd name="T4" fmla="*/ 140 w 152"/>
                <a:gd name="T5" fmla="*/ 287 h 287"/>
                <a:gd name="T6" fmla="*/ 152 w 152"/>
                <a:gd name="T7" fmla="*/ 132 h 287"/>
                <a:gd name="T8" fmla="*/ 22 w 152"/>
                <a:gd name="T9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" h="287">
                  <a:moveTo>
                    <a:pt x="22" y="0"/>
                  </a:moveTo>
                  <a:lnTo>
                    <a:pt x="0" y="149"/>
                  </a:lnTo>
                  <a:lnTo>
                    <a:pt x="140" y="287"/>
                  </a:lnTo>
                  <a:lnTo>
                    <a:pt x="152" y="132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51">
              <a:extLst>
                <a:ext uri="{FF2B5EF4-FFF2-40B4-BE49-F238E27FC236}">
                  <a16:creationId xmlns:a16="http://schemas.microsoft.com/office/drawing/2014/main" id="{7271BF8D-F8EA-4D37-B4BF-893D8B7DCA2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13953" y="5755679"/>
              <a:ext cx="356799" cy="188967"/>
            </a:xfrm>
            <a:custGeom>
              <a:avLst/>
              <a:gdLst>
                <a:gd name="T0" fmla="*/ 0 w 287"/>
                <a:gd name="T1" fmla="*/ 22 h 152"/>
                <a:gd name="T2" fmla="*/ 151 w 287"/>
                <a:gd name="T3" fmla="*/ 0 h 152"/>
                <a:gd name="T4" fmla="*/ 287 w 287"/>
                <a:gd name="T5" fmla="*/ 140 h 152"/>
                <a:gd name="T6" fmla="*/ 133 w 287"/>
                <a:gd name="T7" fmla="*/ 152 h 152"/>
                <a:gd name="T8" fmla="*/ 0 w 287"/>
                <a:gd name="T9" fmla="*/ 2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7" h="152">
                  <a:moveTo>
                    <a:pt x="0" y="22"/>
                  </a:moveTo>
                  <a:lnTo>
                    <a:pt x="151" y="0"/>
                  </a:lnTo>
                  <a:lnTo>
                    <a:pt x="287" y="140"/>
                  </a:lnTo>
                  <a:lnTo>
                    <a:pt x="133" y="15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F34A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52">
              <a:extLst>
                <a:ext uri="{FF2B5EF4-FFF2-40B4-BE49-F238E27FC236}">
                  <a16:creationId xmlns:a16="http://schemas.microsoft.com/office/drawing/2014/main" id="{7B81B237-6E91-4830-AC8B-D364880CA78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13953" y="5755679"/>
              <a:ext cx="356799" cy="188967"/>
            </a:xfrm>
            <a:custGeom>
              <a:avLst/>
              <a:gdLst>
                <a:gd name="T0" fmla="*/ 0 w 287"/>
                <a:gd name="T1" fmla="*/ 22 h 152"/>
                <a:gd name="T2" fmla="*/ 151 w 287"/>
                <a:gd name="T3" fmla="*/ 0 h 152"/>
                <a:gd name="T4" fmla="*/ 287 w 287"/>
                <a:gd name="T5" fmla="*/ 140 h 152"/>
                <a:gd name="T6" fmla="*/ 133 w 287"/>
                <a:gd name="T7" fmla="*/ 152 h 152"/>
                <a:gd name="T8" fmla="*/ 0 w 287"/>
                <a:gd name="T9" fmla="*/ 2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7" h="152">
                  <a:moveTo>
                    <a:pt x="0" y="22"/>
                  </a:moveTo>
                  <a:lnTo>
                    <a:pt x="151" y="0"/>
                  </a:lnTo>
                  <a:lnTo>
                    <a:pt x="287" y="140"/>
                  </a:lnTo>
                  <a:lnTo>
                    <a:pt x="133" y="152"/>
                  </a:lnTo>
                  <a:lnTo>
                    <a:pt x="0" y="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53">
              <a:extLst>
                <a:ext uri="{FF2B5EF4-FFF2-40B4-BE49-F238E27FC236}">
                  <a16:creationId xmlns:a16="http://schemas.microsoft.com/office/drawing/2014/main" id="{A9262568-3C61-415B-BE31-C58F2DC06EC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71995" y="5886216"/>
              <a:ext cx="0" cy="2486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54">
              <a:extLst>
                <a:ext uri="{FF2B5EF4-FFF2-40B4-BE49-F238E27FC236}">
                  <a16:creationId xmlns:a16="http://schemas.microsoft.com/office/drawing/2014/main" id="{36F6CAF2-1B4B-41B0-A84C-3DFC91858A2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71995" y="5886216"/>
              <a:ext cx="0" cy="2486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55">
              <a:extLst>
                <a:ext uri="{FF2B5EF4-FFF2-40B4-BE49-F238E27FC236}">
                  <a16:creationId xmlns:a16="http://schemas.microsoft.com/office/drawing/2014/main" id="{A607754C-9182-4001-9409-A46D19F91E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65779" y="5886216"/>
              <a:ext cx="32323" cy="193940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8 h 156"/>
                <a:gd name="T4" fmla="*/ 8 w 26"/>
                <a:gd name="T5" fmla="*/ 156 h 156"/>
                <a:gd name="T6" fmla="*/ 26 w 26"/>
                <a:gd name="T7" fmla="*/ 7 h 156"/>
                <a:gd name="T8" fmla="*/ 21 w 26"/>
                <a:gd name="T9" fmla="*/ 2 h 156"/>
                <a:gd name="T10" fmla="*/ 21 w 26"/>
                <a:gd name="T1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26" y="7"/>
                  </a:lnTo>
                  <a:lnTo>
                    <a:pt x="21" y="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A1E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56">
              <a:extLst>
                <a:ext uri="{FF2B5EF4-FFF2-40B4-BE49-F238E27FC236}">
                  <a16:creationId xmlns:a16="http://schemas.microsoft.com/office/drawing/2014/main" id="{F8AEA0D5-FACD-4795-A28E-4BF3560D510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65779" y="5886216"/>
              <a:ext cx="32323" cy="193940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8 h 156"/>
                <a:gd name="T4" fmla="*/ 8 w 26"/>
                <a:gd name="T5" fmla="*/ 156 h 156"/>
                <a:gd name="T6" fmla="*/ 26 w 26"/>
                <a:gd name="T7" fmla="*/ 7 h 156"/>
                <a:gd name="T8" fmla="*/ 21 w 26"/>
                <a:gd name="T9" fmla="*/ 2 h 156"/>
                <a:gd name="T10" fmla="*/ 21 w 26"/>
                <a:gd name="T1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26" y="7"/>
                  </a:lnTo>
                  <a:lnTo>
                    <a:pt x="21" y="2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Freeform 57">
              <a:extLst>
                <a:ext uri="{FF2B5EF4-FFF2-40B4-BE49-F238E27FC236}">
                  <a16:creationId xmlns:a16="http://schemas.microsoft.com/office/drawing/2014/main" id="{796FB510-6A1D-4C5E-8648-39DBF0DCDB48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1816051" y="5940917"/>
              <a:ext cx="27350" cy="193940"/>
            </a:xfrm>
            <a:custGeom>
              <a:avLst/>
              <a:gdLst>
                <a:gd name="T0" fmla="*/ 0 w 22"/>
                <a:gd name="T1" fmla="*/ 148 h 156"/>
                <a:gd name="T2" fmla="*/ 0 w 22"/>
                <a:gd name="T3" fmla="*/ 148 h 156"/>
                <a:gd name="T4" fmla="*/ 8 w 22"/>
                <a:gd name="T5" fmla="*/ 156 h 156"/>
                <a:gd name="T6" fmla="*/ 8 w 22"/>
                <a:gd name="T7" fmla="*/ 156 h 156"/>
                <a:gd name="T8" fmla="*/ 0 w 22"/>
                <a:gd name="T9" fmla="*/ 148 h 156"/>
                <a:gd name="T10" fmla="*/ 21 w 22"/>
                <a:gd name="T11" fmla="*/ 0 h 156"/>
                <a:gd name="T12" fmla="*/ 21 w 22"/>
                <a:gd name="T13" fmla="*/ 0 h 156"/>
                <a:gd name="T14" fmla="*/ 22 w 22"/>
                <a:gd name="T15" fmla="*/ 3 h 156"/>
                <a:gd name="T16" fmla="*/ 21 w 22"/>
                <a:gd name="T1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6">
                  <a:moveTo>
                    <a:pt x="0" y="148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8" y="156"/>
                  </a:lnTo>
                  <a:lnTo>
                    <a:pt x="0" y="148"/>
                  </a:lnTo>
                  <a:close/>
                  <a:moveTo>
                    <a:pt x="21" y="0"/>
                  </a:moveTo>
                  <a:lnTo>
                    <a:pt x="21" y="0"/>
                  </a:lnTo>
                  <a:lnTo>
                    <a:pt x="22" y="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Freeform 58">
              <a:extLst>
                <a:ext uri="{FF2B5EF4-FFF2-40B4-BE49-F238E27FC236}">
                  <a16:creationId xmlns:a16="http://schemas.microsoft.com/office/drawing/2014/main" id="{14C7A760-F726-4242-A3A8-DE350446629C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1816051" y="5940917"/>
              <a:ext cx="27350" cy="193940"/>
            </a:xfrm>
            <a:custGeom>
              <a:avLst/>
              <a:gdLst>
                <a:gd name="T0" fmla="*/ 0 w 22"/>
                <a:gd name="T1" fmla="*/ 148 h 156"/>
                <a:gd name="T2" fmla="*/ 0 w 22"/>
                <a:gd name="T3" fmla="*/ 148 h 156"/>
                <a:gd name="T4" fmla="*/ 8 w 22"/>
                <a:gd name="T5" fmla="*/ 156 h 156"/>
                <a:gd name="T6" fmla="*/ 8 w 22"/>
                <a:gd name="T7" fmla="*/ 156 h 156"/>
                <a:gd name="T8" fmla="*/ 0 w 22"/>
                <a:gd name="T9" fmla="*/ 148 h 156"/>
                <a:gd name="T10" fmla="*/ 21 w 22"/>
                <a:gd name="T11" fmla="*/ 0 h 156"/>
                <a:gd name="T12" fmla="*/ 21 w 22"/>
                <a:gd name="T13" fmla="*/ 0 h 156"/>
                <a:gd name="T14" fmla="*/ 22 w 22"/>
                <a:gd name="T15" fmla="*/ 3 h 156"/>
                <a:gd name="T16" fmla="*/ 21 w 22"/>
                <a:gd name="T1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6">
                  <a:moveTo>
                    <a:pt x="0" y="148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8" y="156"/>
                  </a:lnTo>
                  <a:lnTo>
                    <a:pt x="0" y="148"/>
                  </a:lnTo>
                  <a:moveTo>
                    <a:pt x="21" y="0"/>
                  </a:moveTo>
                  <a:lnTo>
                    <a:pt x="21" y="0"/>
                  </a:lnTo>
                  <a:lnTo>
                    <a:pt x="22" y="3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Freeform 59">
              <a:extLst>
                <a:ext uri="{FF2B5EF4-FFF2-40B4-BE49-F238E27FC236}">
                  <a16:creationId xmlns:a16="http://schemas.microsoft.com/office/drawing/2014/main" id="{AC4A1A5B-BD0F-48BC-B5EF-C014D8D4BF9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11078" y="5940917"/>
              <a:ext cx="32323" cy="193940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8 h 156"/>
                <a:gd name="T4" fmla="*/ 8 w 26"/>
                <a:gd name="T5" fmla="*/ 156 h 156"/>
                <a:gd name="T6" fmla="*/ 26 w 26"/>
                <a:gd name="T7" fmla="*/ 7 h 156"/>
                <a:gd name="T8" fmla="*/ 22 w 26"/>
                <a:gd name="T9" fmla="*/ 3 h 156"/>
                <a:gd name="T10" fmla="*/ 21 w 26"/>
                <a:gd name="T1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26" y="7"/>
                  </a:lnTo>
                  <a:lnTo>
                    <a:pt x="22" y="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A1E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Freeform 60">
              <a:extLst>
                <a:ext uri="{FF2B5EF4-FFF2-40B4-BE49-F238E27FC236}">
                  <a16:creationId xmlns:a16="http://schemas.microsoft.com/office/drawing/2014/main" id="{40ECDA2B-DDCF-47A8-8F0E-DA13EA88FB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11078" y="5940917"/>
              <a:ext cx="32323" cy="193940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8 h 156"/>
                <a:gd name="T4" fmla="*/ 8 w 26"/>
                <a:gd name="T5" fmla="*/ 156 h 156"/>
                <a:gd name="T6" fmla="*/ 26 w 26"/>
                <a:gd name="T7" fmla="*/ 7 h 156"/>
                <a:gd name="T8" fmla="*/ 22 w 26"/>
                <a:gd name="T9" fmla="*/ 3 h 156"/>
                <a:gd name="T10" fmla="*/ 21 w 26"/>
                <a:gd name="T1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26" y="7"/>
                  </a:lnTo>
                  <a:lnTo>
                    <a:pt x="22" y="3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Freeform 61">
              <a:extLst>
                <a:ext uri="{FF2B5EF4-FFF2-40B4-BE49-F238E27FC236}">
                  <a16:creationId xmlns:a16="http://schemas.microsoft.com/office/drawing/2014/main" id="{C22C26CF-F2E7-4FE9-9A56-ACC87725FA47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1568654" y="5870054"/>
              <a:ext cx="201399" cy="29837"/>
            </a:xfrm>
            <a:custGeom>
              <a:avLst/>
              <a:gdLst>
                <a:gd name="T0" fmla="*/ 7 w 162"/>
                <a:gd name="T1" fmla="*/ 16 h 24"/>
                <a:gd name="T2" fmla="*/ 0 w 162"/>
                <a:gd name="T3" fmla="*/ 16 h 24"/>
                <a:gd name="T4" fmla="*/ 7 w 162"/>
                <a:gd name="T5" fmla="*/ 24 h 24"/>
                <a:gd name="T6" fmla="*/ 15 w 162"/>
                <a:gd name="T7" fmla="*/ 24 h 24"/>
                <a:gd name="T8" fmla="*/ 7 w 162"/>
                <a:gd name="T9" fmla="*/ 16 h 24"/>
                <a:gd name="T10" fmla="*/ 160 w 162"/>
                <a:gd name="T11" fmla="*/ 0 h 24"/>
                <a:gd name="T12" fmla="*/ 160 w 162"/>
                <a:gd name="T13" fmla="*/ 0 h 24"/>
                <a:gd name="T14" fmla="*/ 162 w 162"/>
                <a:gd name="T15" fmla="*/ 2 h 24"/>
                <a:gd name="T16" fmla="*/ 160 w 162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2" h="24">
                  <a:moveTo>
                    <a:pt x="7" y="16"/>
                  </a:moveTo>
                  <a:lnTo>
                    <a:pt x="0" y="16"/>
                  </a:lnTo>
                  <a:lnTo>
                    <a:pt x="7" y="24"/>
                  </a:lnTo>
                  <a:lnTo>
                    <a:pt x="15" y="24"/>
                  </a:lnTo>
                  <a:lnTo>
                    <a:pt x="7" y="16"/>
                  </a:lnTo>
                  <a:close/>
                  <a:moveTo>
                    <a:pt x="160" y="0"/>
                  </a:moveTo>
                  <a:lnTo>
                    <a:pt x="160" y="0"/>
                  </a:lnTo>
                  <a:lnTo>
                    <a:pt x="162" y="2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Freeform 62">
              <a:extLst>
                <a:ext uri="{FF2B5EF4-FFF2-40B4-BE49-F238E27FC236}">
                  <a16:creationId xmlns:a16="http://schemas.microsoft.com/office/drawing/2014/main" id="{66B92470-2507-45C0-ACA2-87C2DD0643E3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1568654" y="5870054"/>
              <a:ext cx="201399" cy="29837"/>
            </a:xfrm>
            <a:custGeom>
              <a:avLst/>
              <a:gdLst>
                <a:gd name="T0" fmla="*/ 7 w 162"/>
                <a:gd name="T1" fmla="*/ 16 h 24"/>
                <a:gd name="T2" fmla="*/ 0 w 162"/>
                <a:gd name="T3" fmla="*/ 16 h 24"/>
                <a:gd name="T4" fmla="*/ 7 w 162"/>
                <a:gd name="T5" fmla="*/ 24 h 24"/>
                <a:gd name="T6" fmla="*/ 15 w 162"/>
                <a:gd name="T7" fmla="*/ 24 h 24"/>
                <a:gd name="T8" fmla="*/ 7 w 162"/>
                <a:gd name="T9" fmla="*/ 16 h 24"/>
                <a:gd name="T10" fmla="*/ 160 w 162"/>
                <a:gd name="T11" fmla="*/ 0 h 24"/>
                <a:gd name="T12" fmla="*/ 160 w 162"/>
                <a:gd name="T13" fmla="*/ 0 h 24"/>
                <a:gd name="T14" fmla="*/ 162 w 162"/>
                <a:gd name="T15" fmla="*/ 2 h 24"/>
                <a:gd name="T16" fmla="*/ 160 w 162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2" h="24">
                  <a:moveTo>
                    <a:pt x="7" y="16"/>
                  </a:moveTo>
                  <a:lnTo>
                    <a:pt x="0" y="16"/>
                  </a:lnTo>
                  <a:lnTo>
                    <a:pt x="7" y="24"/>
                  </a:lnTo>
                  <a:lnTo>
                    <a:pt x="15" y="24"/>
                  </a:lnTo>
                  <a:lnTo>
                    <a:pt x="7" y="16"/>
                  </a:lnTo>
                  <a:moveTo>
                    <a:pt x="160" y="0"/>
                  </a:moveTo>
                  <a:lnTo>
                    <a:pt x="160" y="0"/>
                  </a:lnTo>
                  <a:lnTo>
                    <a:pt x="162" y="2"/>
                  </a:lnTo>
                  <a:lnTo>
                    <a:pt x="16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Freeform 63">
              <a:extLst>
                <a:ext uri="{FF2B5EF4-FFF2-40B4-BE49-F238E27FC236}">
                  <a16:creationId xmlns:a16="http://schemas.microsoft.com/office/drawing/2014/main" id="{EDA750FC-7BF3-431D-BB02-901D56379C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64924" y="5870054"/>
              <a:ext cx="196426" cy="29837"/>
            </a:xfrm>
            <a:custGeom>
              <a:avLst/>
              <a:gdLst>
                <a:gd name="T0" fmla="*/ 153 w 158"/>
                <a:gd name="T1" fmla="*/ 0 h 24"/>
                <a:gd name="T2" fmla="*/ 0 w 158"/>
                <a:gd name="T3" fmla="*/ 16 h 24"/>
                <a:gd name="T4" fmla="*/ 8 w 158"/>
                <a:gd name="T5" fmla="*/ 24 h 24"/>
                <a:gd name="T6" fmla="*/ 158 w 158"/>
                <a:gd name="T7" fmla="*/ 7 h 24"/>
                <a:gd name="T8" fmla="*/ 155 w 158"/>
                <a:gd name="T9" fmla="*/ 2 h 24"/>
                <a:gd name="T10" fmla="*/ 153 w 158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8" h="24">
                  <a:moveTo>
                    <a:pt x="153" y="0"/>
                  </a:moveTo>
                  <a:lnTo>
                    <a:pt x="0" y="16"/>
                  </a:lnTo>
                  <a:lnTo>
                    <a:pt x="8" y="24"/>
                  </a:lnTo>
                  <a:lnTo>
                    <a:pt x="158" y="7"/>
                  </a:lnTo>
                  <a:lnTo>
                    <a:pt x="155" y="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EA1E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Freeform 64">
              <a:extLst>
                <a:ext uri="{FF2B5EF4-FFF2-40B4-BE49-F238E27FC236}">
                  <a16:creationId xmlns:a16="http://schemas.microsoft.com/office/drawing/2014/main" id="{8C4943D3-7142-4951-98A4-20145EA0B4C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64924" y="5870054"/>
              <a:ext cx="196426" cy="29837"/>
            </a:xfrm>
            <a:custGeom>
              <a:avLst/>
              <a:gdLst>
                <a:gd name="T0" fmla="*/ 153 w 158"/>
                <a:gd name="T1" fmla="*/ 0 h 24"/>
                <a:gd name="T2" fmla="*/ 0 w 158"/>
                <a:gd name="T3" fmla="*/ 16 h 24"/>
                <a:gd name="T4" fmla="*/ 8 w 158"/>
                <a:gd name="T5" fmla="*/ 24 h 24"/>
                <a:gd name="T6" fmla="*/ 158 w 158"/>
                <a:gd name="T7" fmla="*/ 7 h 24"/>
                <a:gd name="T8" fmla="*/ 155 w 158"/>
                <a:gd name="T9" fmla="*/ 2 h 24"/>
                <a:gd name="T10" fmla="*/ 153 w 158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8" h="24">
                  <a:moveTo>
                    <a:pt x="153" y="0"/>
                  </a:moveTo>
                  <a:lnTo>
                    <a:pt x="0" y="16"/>
                  </a:lnTo>
                  <a:lnTo>
                    <a:pt x="8" y="24"/>
                  </a:lnTo>
                  <a:lnTo>
                    <a:pt x="158" y="7"/>
                  </a:lnTo>
                  <a:lnTo>
                    <a:pt x="155" y="2"/>
                  </a:lnTo>
                  <a:lnTo>
                    <a:pt x="15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Freeform 65">
              <a:extLst>
                <a:ext uri="{FF2B5EF4-FFF2-40B4-BE49-F238E27FC236}">
                  <a16:creationId xmlns:a16="http://schemas.microsoft.com/office/drawing/2014/main" id="{C2CE53D8-FBDB-44F1-AAD5-1A7CEF39E2D6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1633300" y="5807894"/>
              <a:ext cx="200156" cy="29837"/>
            </a:xfrm>
            <a:custGeom>
              <a:avLst/>
              <a:gdLst>
                <a:gd name="T0" fmla="*/ 7 w 161"/>
                <a:gd name="T1" fmla="*/ 15 h 24"/>
                <a:gd name="T2" fmla="*/ 0 w 161"/>
                <a:gd name="T3" fmla="*/ 15 h 24"/>
                <a:gd name="T4" fmla="*/ 9 w 161"/>
                <a:gd name="T5" fmla="*/ 24 h 24"/>
                <a:gd name="T6" fmla="*/ 14 w 161"/>
                <a:gd name="T7" fmla="*/ 22 h 24"/>
                <a:gd name="T8" fmla="*/ 7 w 161"/>
                <a:gd name="T9" fmla="*/ 15 h 24"/>
                <a:gd name="T10" fmla="*/ 161 w 161"/>
                <a:gd name="T11" fmla="*/ 0 h 24"/>
                <a:gd name="T12" fmla="*/ 161 w 161"/>
                <a:gd name="T13" fmla="*/ 0 h 24"/>
                <a:gd name="T14" fmla="*/ 161 w 161"/>
                <a:gd name="T15" fmla="*/ 0 h 24"/>
                <a:gd name="T16" fmla="*/ 161 w 161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4">
                  <a:moveTo>
                    <a:pt x="7" y="15"/>
                  </a:moveTo>
                  <a:lnTo>
                    <a:pt x="0" y="15"/>
                  </a:lnTo>
                  <a:lnTo>
                    <a:pt x="9" y="24"/>
                  </a:lnTo>
                  <a:lnTo>
                    <a:pt x="14" y="22"/>
                  </a:lnTo>
                  <a:lnTo>
                    <a:pt x="7" y="15"/>
                  </a:lnTo>
                  <a:close/>
                  <a:moveTo>
                    <a:pt x="161" y="0"/>
                  </a:moveTo>
                  <a:lnTo>
                    <a:pt x="161" y="0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Freeform 66">
              <a:extLst>
                <a:ext uri="{FF2B5EF4-FFF2-40B4-BE49-F238E27FC236}">
                  <a16:creationId xmlns:a16="http://schemas.microsoft.com/office/drawing/2014/main" id="{46B41903-B5E0-45FA-99F9-99CE930BFE30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1633300" y="5807894"/>
              <a:ext cx="200156" cy="29837"/>
            </a:xfrm>
            <a:custGeom>
              <a:avLst/>
              <a:gdLst>
                <a:gd name="T0" fmla="*/ 7 w 161"/>
                <a:gd name="T1" fmla="*/ 15 h 24"/>
                <a:gd name="T2" fmla="*/ 0 w 161"/>
                <a:gd name="T3" fmla="*/ 15 h 24"/>
                <a:gd name="T4" fmla="*/ 9 w 161"/>
                <a:gd name="T5" fmla="*/ 24 h 24"/>
                <a:gd name="T6" fmla="*/ 14 w 161"/>
                <a:gd name="T7" fmla="*/ 22 h 24"/>
                <a:gd name="T8" fmla="*/ 7 w 161"/>
                <a:gd name="T9" fmla="*/ 15 h 24"/>
                <a:gd name="T10" fmla="*/ 161 w 161"/>
                <a:gd name="T11" fmla="*/ 0 h 24"/>
                <a:gd name="T12" fmla="*/ 161 w 161"/>
                <a:gd name="T13" fmla="*/ 0 h 24"/>
                <a:gd name="T14" fmla="*/ 161 w 161"/>
                <a:gd name="T15" fmla="*/ 0 h 24"/>
                <a:gd name="T16" fmla="*/ 161 w 161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4">
                  <a:moveTo>
                    <a:pt x="7" y="15"/>
                  </a:moveTo>
                  <a:lnTo>
                    <a:pt x="0" y="15"/>
                  </a:lnTo>
                  <a:lnTo>
                    <a:pt x="9" y="24"/>
                  </a:lnTo>
                  <a:lnTo>
                    <a:pt x="14" y="22"/>
                  </a:lnTo>
                  <a:lnTo>
                    <a:pt x="7" y="15"/>
                  </a:lnTo>
                  <a:moveTo>
                    <a:pt x="161" y="0"/>
                  </a:moveTo>
                  <a:lnTo>
                    <a:pt x="161" y="0"/>
                  </a:lnTo>
                  <a:lnTo>
                    <a:pt x="161" y="0"/>
                  </a:lnTo>
                  <a:lnTo>
                    <a:pt x="1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Freeform 67">
              <a:extLst>
                <a:ext uri="{FF2B5EF4-FFF2-40B4-BE49-F238E27FC236}">
                  <a16:creationId xmlns:a16="http://schemas.microsoft.com/office/drawing/2014/main" id="{0B45B343-859C-4D7D-B0AB-3E18B8670EB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625841" y="5807894"/>
              <a:ext cx="198913" cy="27350"/>
            </a:xfrm>
            <a:custGeom>
              <a:avLst/>
              <a:gdLst>
                <a:gd name="T0" fmla="*/ 154 w 160"/>
                <a:gd name="T1" fmla="*/ 0 h 22"/>
                <a:gd name="T2" fmla="*/ 0 w 160"/>
                <a:gd name="T3" fmla="*/ 15 h 22"/>
                <a:gd name="T4" fmla="*/ 7 w 160"/>
                <a:gd name="T5" fmla="*/ 22 h 22"/>
                <a:gd name="T6" fmla="*/ 160 w 160"/>
                <a:gd name="T7" fmla="*/ 6 h 22"/>
                <a:gd name="T8" fmla="*/ 154 w 160"/>
                <a:gd name="T9" fmla="*/ 0 h 22"/>
                <a:gd name="T10" fmla="*/ 154 w 160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" h="22">
                  <a:moveTo>
                    <a:pt x="154" y="0"/>
                  </a:moveTo>
                  <a:lnTo>
                    <a:pt x="0" y="15"/>
                  </a:lnTo>
                  <a:lnTo>
                    <a:pt x="7" y="22"/>
                  </a:lnTo>
                  <a:lnTo>
                    <a:pt x="160" y="6"/>
                  </a:lnTo>
                  <a:lnTo>
                    <a:pt x="154" y="0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EA1E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Freeform 68">
              <a:extLst>
                <a:ext uri="{FF2B5EF4-FFF2-40B4-BE49-F238E27FC236}">
                  <a16:creationId xmlns:a16="http://schemas.microsoft.com/office/drawing/2014/main" id="{2D066CBF-8E5E-4497-ACCB-18572EBB1E1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625841" y="5807894"/>
              <a:ext cx="198913" cy="27350"/>
            </a:xfrm>
            <a:custGeom>
              <a:avLst/>
              <a:gdLst>
                <a:gd name="T0" fmla="*/ 154 w 160"/>
                <a:gd name="T1" fmla="*/ 0 h 22"/>
                <a:gd name="T2" fmla="*/ 0 w 160"/>
                <a:gd name="T3" fmla="*/ 15 h 22"/>
                <a:gd name="T4" fmla="*/ 7 w 160"/>
                <a:gd name="T5" fmla="*/ 22 h 22"/>
                <a:gd name="T6" fmla="*/ 160 w 160"/>
                <a:gd name="T7" fmla="*/ 6 h 22"/>
                <a:gd name="T8" fmla="*/ 154 w 160"/>
                <a:gd name="T9" fmla="*/ 0 h 22"/>
                <a:gd name="T10" fmla="*/ 154 w 160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" h="22">
                  <a:moveTo>
                    <a:pt x="154" y="0"/>
                  </a:moveTo>
                  <a:lnTo>
                    <a:pt x="0" y="15"/>
                  </a:lnTo>
                  <a:lnTo>
                    <a:pt x="7" y="22"/>
                  </a:lnTo>
                  <a:lnTo>
                    <a:pt x="160" y="6"/>
                  </a:lnTo>
                  <a:lnTo>
                    <a:pt x="154" y="0"/>
                  </a:lnTo>
                  <a:lnTo>
                    <a:pt x="1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Freeform 69">
              <a:extLst>
                <a:ext uri="{FF2B5EF4-FFF2-40B4-BE49-F238E27FC236}">
                  <a16:creationId xmlns:a16="http://schemas.microsoft.com/office/drawing/2014/main" id="{A4DD5DBE-D027-4515-AE76-E9D99F2BB32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05406" y="4845655"/>
              <a:ext cx="1156179" cy="1153693"/>
            </a:xfrm>
            <a:custGeom>
              <a:avLst/>
              <a:gdLst>
                <a:gd name="T0" fmla="*/ 44 w 507"/>
                <a:gd name="T1" fmla="*/ 18 h 506"/>
                <a:gd name="T2" fmla="*/ 44 w 507"/>
                <a:gd name="T3" fmla="*/ 18 h 506"/>
                <a:gd name="T4" fmla="*/ 0 w 507"/>
                <a:gd name="T5" fmla="*/ 0 h 506"/>
                <a:gd name="T6" fmla="*/ 19 w 507"/>
                <a:gd name="T7" fmla="*/ 44 h 506"/>
                <a:gd name="T8" fmla="*/ 19 w 507"/>
                <a:gd name="T9" fmla="*/ 44 h 506"/>
                <a:gd name="T10" fmla="*/ 483 w 507"/>
                <a:gd name="T11" fmla="*/ 506 h 506"/>
                <a:gd name="T12" fmla="*/ 507 w 507"/>
                <a:gd name="T13" fmla="*/ 482 h 506"/>
                <a:gd name="T14" fmla="*/ 44 w 507"/>
                <a:gd name="T15" fmla="*/ 18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7" h="506">
                  <a:moveTo>
                    <a:pt x="44" y="18"/>
                  </a:moveTo>
                  <a:cubicBezTo>
                    <a:pt x="44" y="18"/>
                    <a:pt x="44" y="18"/>
                    <a:pt x="44" y="18"/>
                  </a:cubicBezTo>
                  <a:cubicBezTo>
                    <a:pt x="40" y="14"/>
                    <a:pt x="0" y="0"/>
                    <a:pt x="0" y="0"/>
                  </a:cubicBezTo>
                  <a:cubicBezTo>
                    <a:pt x="0" y="0"/>
                    <a:pt x="16" y="40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483" y="506"/>
                    <a:pt x="483" y="506"/>
                    <a:pt x="483" y="506"/>
                  </a:cubicBezTo>
                  <a:cubicBezTo>
                    <a:pt x="507" y="482"/>
                    <a:pt x="507" y="482"/>
                    <a:pt x="507" y="482"/>
                  </a:cubicBezTo>
                  <a:lnTo>
                    <a:pt x="44" y="18"/>
                  </a:lnTo>
                  <a:close/>
                </a:path>
              </a:pathLst>
            </a:custGeom>
            <a:solidFill>
              <a:srgbClr val="5D4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Oval 70">
            <a:extLst>
              <a:ext uri="{FF2B5EF4-FFF2-40B4-BE49-F238E27FC236}">
                <a16:creationId xmlns:a16="http://schemas.microsoft.com/office/drawing/2014/main" id="{1504DC5F-B350-48AE-9A3B-1DD411CC3E0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2057233" y="1786131"/>
            <a:ext cx="2873043" cy="287055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Oval 71">
            <a:extLst>
              <a:ext uri="{FF2B5EF4-FFF2-40B4-BE49-F238E27FC236}">
                <a16:creationId xmlns:a16="http://schemas.microsoft.com/office/drawing/2014/main" id="{C091F8CE-BEB2-4FA6-9315-D409005B2A52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2351872" y="2080770"/>
            <a:ext cx="2285008" cy="2282521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Freeform 72">
            <a:extLst>
              <a:ext uri="{FF2B5EF4-FFF2-40B4-BE49-F238E27FC236}">
                <a16:creationId xmlns:a16="http://schemas.microsoft.com/office/drawing/2014/main" id="{0F69EE28-3331-493C-A2AE-95A3573B0B3D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2298414" y="2026069"/>
            <a:ext cx="2390680" cy="2391923"/>
          </a:xfrm>
          <a:custGeom>
            <a:avLst/>
            <a:gdLst>
              <a:gd name="T0" fmla="*/ 524 w 1048"/>
              <a:gd name="T1" fmla="*/ 0 h 1049"/>
              <a:gd name="T2" fmla="*/ 0 w 1048"/>
              <a:gd name="T3" fmla="*/ 525 h 1049"/>
              <a:gd name="T4" fmla="*/ 506 w 1048"/>
              <a:gd name="T5" fmla="*/ 1049 h 1049"/>
              <a:gd name="T6" fmla="*/ 524 w 1048"/>
              <a:gd name="T7" fmla="*/ 1049 h 1049"/>
              <a:gd name="T8" fmla="*/ 547 w 1048"/>
              <a:gd name="T9" fmla="*/ 1048 h 1049"/>
              <a:gd name="T10" fmla="*/ 1048 w 1048"/>
              <a:gd name="T11" fmla="*/ 525 h 1049"/>
              <a:gd name="T12" fmla="*/ 524 w 1048"/>
              <a:gd name="T13" fmla="*/ 0 h 1049"/>
              <a:gd name="T14" fmla="*/ 547 w 1048"/>
              <a:gd name="T15" fmla="*/ 1001 h 1049"/>
              <a:gd name="T16" fmla="*/ 524 w 1048"/>
              <a:gd name="T17" fmla="*/ 1002 h 1049"/>
              <a:gd name="T18" fmla="*/ 506 w 1048"/>
              <a:gd name="T19" fmla="*/ 1002 h 1049"/>
              <a:gd name="T20" fmla="*/ 47 w 1048"/>
              <a:gd name="T21" fmla="*/ 525 h 1049"/>
              <a:gd name="T22" fmla="*/ 524 w 1048"/>
              <a:gd name="T23" fmla="*/ 47 h 1049"/>
              <a:gd name="T24" fmla="*/ 1002 w 1048"/>
              <a:gd name="T25" fmla="*/ 525 h 1049"/>
              <a:gd name="T26" fmla="*/ 547 w 1048"/>
              <a:gd name="T27" fmla="*/ 1001 h 1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48" h="1049">
                <a:moveTo>
                  <a:pt x="524" y="0"/>
                </a:moveTo>
                <a:cubicBezTo>
                  <a:pt x="235" y="0"/>
                  <a:pt x="0" y="235"/>
                  <a:pt x="0" y="525"/>
                </a:cubicBezTo>
                <a:cubicBezTo>
                  <a:pt x="0" y="808"/>
                  <a:pt x="225" y="1039"/>
                  <a:pt x="506" y="1049"/>
                </a:cubicBezTo>
                <a:cubicBezTo>
                  <a:pt x="512" y="1049"/>
                  <a:pt x="518" y="1049"/>
                  <a:pt x="524" y="1049"/>
                </a:cubicBezTo>
                <a:cubicBezTo>
                  <a:pt x="532" y="1049"/>
                  <a:pt x="539" y="1049"/>
                  <a:pt x="547" y="1048"/>
                </a:cubicBezTo>
                <a:cubicBezTo>
                  <a:pt x="826" y="1036"/>
                  <a:pt x="1048" y="806"/>
                  <a:pt x="1048" y="525"/>
                </a:cubicBezTo>
                <a:cubicBezTo>
                  <a:pt x="1048" y="235"/>
                  <a:pt x="813" y="0"/>
                  <a:pt x="524" y="0"/>
                </a:cubicBezTo>
                <a:moveTo>
                  <a:pt x="547" y="1001"/>
                </a:moveTo>
                <a:cubicBezTo>
                  <a:pt x="539" y="1002"/>
                  <a:pt x="532" y="1002"/>
                  <a:pt x="524" y="1002"/>
                </a:cubicBezTo>
                <a:cubicBezTo>
                  <a:pt x="518" y="1002"/>
                  <a:pt x="512" y="1002"/>
                  <a:pt x="506" y="1002"/>
                </a:cubicBezTo>
                <a:cubicBezTo>
                  <a:pt x="251" y="992"/>
                  <a:pt x="47" y="782"/>
                  <a:pt x="47" y="525"/>
                </a:cubicBezTo>
                <a:cubicBezTo>
                  <a:pt x="47" y="261"/>
                  <a:pt x="261" y="47"/>
                  <a:pt x="524" y="47"/>
                </a:cubicBezTo>
                <a:cubicBezTo>
                  <a:pt x="788" y="47"/>
                  <a:pt x="1002" y="261"/>
                  <a:pt x="1002" y="525"/>
                </a:cubicBezTo>
                <a:cubicBezTo>
                  <a:pt x="1002" y="780"/>
                  <a:pt x="800" y="989"/>
                  <a:pt x="547" y="1001"/>
                </a:cubicBezTo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Freeform 73">
            <a:extLst>
              <a:ext uri="{FF2B5EF4-FFF2-40B4-BE49-F238E27FC236}">
                <a16:creationId xmlns:a16="http://schemas.microsoft.com/office/drawing/2014/main" id="{362BB729-0A83-4A25-BF35-407407593C6E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2568189" y="2299574"/>
            <a:ext cx="1851130" cy="1844914"/>
          </a:xfrm>
          <a:custGeom>
            <a:avLst/>
            <a:gdLst>
              <a:gd name="T0" fmla="*/ 406 w 812"/>
              <a:gd name="T1" fmla="*/ 0 h 809"/>
              <a:gd name="T2" fmla="*/ 0 w 812"/>
              <a:gd name="T3" fmla="*/ 405 h 809"/>
              <a:gd name="T4" fmla="*/ 406 w 812"/>
              <a:gd name="T5" fmla="*/ 809 h 809"/>
              <a:gd name="T6" fmla="*/ 812 w 812"/>
              <a:gd name="T7" fmla="*/ 405 h 809"/>
              <a:gd name="T8" fmla="*/ 406 w 812"/>
              <a:gd name="T9" fmla="*/ 0 h 809"/>
              <a:gd name="T10" fmla="*/ 406 w 812"/>
              <a:gd name="T11" fmla="*/ 762 h 809"/>
              <a:gd name="T12" fmla="*/ 47 w 812"/>
              <a:gd name="T13" fmla="*/ 405 h 809"/>
              <a:gd name="T14" fmla="*/ 406 w 812"/>
              <a:gd name="T15" fmla="*/ 47 h 809"/>
              <a:gd name="T16" fmla="*/ 766 w 812"/>
              <a:gd name="T17" fmla="*/ 405 h 809"/>
              <a:gd name="T18" fmla="*/ 406 w 812"/>
              <a:gd name="T19" fmla="*/ 762 h 8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12" h="809">
                <a:moveTo>
                  <a:pt x="406" y="0"/>
                </a:moveTo>
                <a:cubicBezTo>
                  <a:pt x="182" y="0"/>
                  <a:pt x="0" y="182"/>
                  <a:pt x="0" y="405"/>
                </a:cubicBezTo>
                <a:cubicBezTo>
                  <a:pt x="0" y="627"/>
                  <a:pt x="182" y="809"/>
                  <a:pt x="406" y="809"/>
                </a:cubicBezTo>
                <a:cubicBezTo>
                  <a:pt x="630" y="809"/>
                  <a:pt x="812" y="627"/>
                  <a:pt x="812" y="405"/>
                </a:cubicBezTo>
                <a:cubicBezTo>
                  <a:pt x="812" y="182"/>
                  <a:pt x="630" y="0"/>
                  <a:pt x="406" y="0"/>
                </a:cubicBezTo>
                <a:moveTo>
                  <a:pt x="406" y="762"/>
                </a:moveTo>
                <a:cubicBezTo>
                  <a:pt x="208" y="762"/>
                  <a:pt x="47" y="602"/>
                  <a:pt x="47" y="405"/>
                </a:cubicBezTo>
                <a:cubicBezTo>
                  <a:pt x="47" y="207"/>
                  <a:pt x="208" y="47"/>
                  <a:pt x="406" y="47"/>
                </a:cubicBezTo>
                <a:cubicBezTo>
                  <a:pt x="604" y="47"/>
                  <a:pt x="766" y="207"/>
                  <a:pt x="766" y="405"/>
                </a:cubicBezTo>
                <a:cubicBezTo>
                  <a:pt x="766" y="602"/>
                  <a:pt x="604" y="762"/>
                  <a:pt x="406" y="762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Freeform 74">
            <a:extLst>
              <a:ext uri="{FF2B5EF4-FFF2-40B4-BE49-F238E27FC236}">
                <a16:creationId xmlns:a16="http://schemas.microsoft.com/office/drawing/2014/main" id="{D4ECDB6F-D0C4-4E97-B2DF-DD91416D610D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2836721" y="2575565"/>
            <a:ext cx="1314066" cy="1292932"/>
          </a:xfrm>
          <a:custGeom>
            <a:avLst/>
            <a:gdLst>
              <a:gd name="T0" fmla="*/ 288 w 576"/>
              <a:gd name="T1" fmla="*/ 0 h 567"/>
              <a:gd name="T2" fmla="*/ 0 w 576"/>
              <a:gd name="T3" fmla="*/ 284 h 567"/>
              <a:gd name="T4" fmla="*/ 288 w 576"/>
              <a:gd name="T5" fmla="*/ 567 h 567"/>
              <a:gd name="T6" fmla="*/ 576 w 576"/>
              <a:gd name="T7" fmla="*/ 284 h 567"/>
              <a:gd name="T8" fmla="*/ 288 w 576"/>
              <a:gd name="T9" fmla="*/ 0 h 567"/>
              <a:gd name="T10" fmla="*/ 288 w 576"/>
              <a:gd name="T11" fmla="*/ 521 h 567"/>
              <a:gd name="T12" fmla="*/ 47 w 576"/>
              <a:gd name="T13" fmla="*/ 284 h 567"/>
              <a:gd name="T14" fmla="*/ 288 w 576"/>
              <a:gd name="T15" fmla="*/ 46 h 567"/>
              <a:gd name="T16" fmla="*/ 529 w 576"/>
              <a:gd name="T17" fmla="*/ 284 h 567"/>
              <a:gd name="T18" fmla="*/ 288 w 576"/>
              <a:gd name="T19" fmla="*/ 521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6" h="567">
                <a:moveTo>
                  <a:pt x="288" y="0"/>
                </a:moveTo>
                <a:cubicBezTo>
                  <a:pt x="129" y="0"/>
                  <a:pt x="0" y="127"/>
                  <a:pt x="0" y="284"/>
                </a:cubicBezTo>
                <a:cubicBezTo>
                  <a:pt x="0" y="440"/>
                  <a:pt x="129" y="567"/>
                  <a:pt x="288" y="567"/>
                </a:cubicBezTo>
                <a:cubicBezTo>
                  <a:pt x="447" y="567"/>
                  <a:pt x="576" y="440"/>
                  <a:pt x="576" y="284"/>
                </a:cubicBezTo>
                <a:cubicBezTo>
                  <a:pt x="576" y="127"/>
                  <a:pt x="447" y="0"/>
                  <a:pt x="288" y="0"/>
                </a:cubicBezTo>
                <a:moveTo>
                  <a:pt x="288" y="521"/>
                </a:moveTo>
                <a:cubicBezTo>
                  <a:pt x="155" y="521"/>
                  <a:pt x="47" y="414"/>
                  <a:pt x="47" y="284"/>
                </a:cubicBezTo>
                <a:cubicBezTo>
                  <a:pt x="47" y="153"/>
                  <a:pt x="155" y="46"/>
                  <a:pt x="288" y="46"/>
                </a:cubicBezTo>
                <a:cubicBezTo>
                  <a:pt x="421" y="46"/>
                  <a:pt x="529" y="153"/>
                  <a:pt x="529" y="284"/>
                </a:cubicBezTo>
                <a:cubicBezTo>
                  <a:pt x="529" y="414"/>
                  <a:pt x="421" y="521"/>
                  <a:pt x="288" y="521"/>
                </a:cubicBez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Freeform 75">
            <a:extLst>
              <a:ext uri="{FF2B5EF4-FFF2-40B4-BE49-F238E27FC236}">
                <a16:creationId xmlns:a16="http://schemas.microsoft.com/office/drawing/2014/main" id="{7B7AF4D3-C617-4586-A118-3744FABBC45C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3106496" y="2849070"/>
            <a:ext cx="774516" cy="745922"/>
          </a:xfrm>
          <a:custGeom>
            <a:avLst/>
            <a:gdLst>
              <a:gd name="T0" fmla="*/ 170 w 340"/>
              <a:gd name="T1" fmla="*/ 0 h 327"/>
              <a:gd name="T2" fmla="*/ 0 w 340"/>
              <a:gd name="T3" fmla="*/ 164 h 327"/>
              <a:gd name="T4" fmla="*/ 170 w 340"/>
              <a:gd name="T5" fmla="*/ 327 h 327"/>
              <a:gd name="T6" fmla="*/ 340 w 340"/>
              <a:gd name="T7" fmla="*/ 164 h 327"/>
              <a:gd name="T8" fmla="*/ 170 w 340"/>
              <a:gd name="T9" fmla="*/ 0 h 327"/>
              <a:gd name="T10" fmla="*/ 170 w 340"/>
              <a:gd name="T11" fmla="*/ 281 h 327"/>
              <a:gd name="T12" fmla="*/ 47 w 340"/>
              <a:gd name="T13" fmla="*/ 164 h 327"/>
              <a:gd name="T14" fmla="*/ 170 w 340"/>
              <a:gd name="T15" fmla="*/ 47 h 327"/>
              <a:gd name="T16" fmla="*/ 293 w 340"/>
              <a:gd name="T17" fmla="*/ 164 h 327"/>
              <a:gd name="T18" fmla="*/ 170 w 340"/>
              <a:gd name="T19" fmla="*/ 281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0" h="327">
                <a:moveTo>
                  <a:pt x="170" y="0"/>
                </a:moveTo>
                <a:cubicBezTo>
                  <a:pt x="76" y="0"/>
                  <a:pt x="0" y="73"/>
                  <a:pt x="0" y="164"/>
                </a:cubicBezTo>
                <a:cubicBezTo>
                  <a:pt x="0" y="254"/>
                  <a:pt x="76" y="327"/>
                  <a:pt x="170" y="327"/>
                </a:cubicBezTo>
                <a:cubicBezTo>
                  <a:pt x="264" y="327"/>
                  <a:pt x="340" y="254"/>
                  <a:pt x="340" y="164"/>
                </a:cubicBezTo>
                <a:cubicBezTo>
                  <a:pt x="340" y="73"/>
                  <a:pt x="264" y="0"/>
                  <a:pt x="170" y="0"/>
                </a:cubicBezTo>
                <a:moveTo>
                  <a:pt x="170" y="281"/>
                </a:moveTo>
                <a:cubicBezTo>
                  <a:pt x="102" y="281"/>
                  <a:pt x="47" y="228"/>
                  <a:pt x="47" y="164"/>
                </a:cubicBezTo>
                <a:cubicBezTo>
                  <a:pt x="47" y="99"/>
                  <a:pt x="102" y="47"/>
                  <a:pt x="170" y="47"/>
                </a:cubicBezTo>
                <a:cubicBezTo>
                  <a:pt x="238" y="47"/>
                  <a:pt x="293" y="99"/>
                  <a:pt x="293" y="164"/>
                </a:cubicBezTo>
                <a:cubicBezTo>
                  <a:pt x="293" y="228"/>
                  <a:pt x="238" y="281"/>
                  <a:pt x="170" y="281"/>
                </a:cubicBezTo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Oval 76">
            <a:extLst>
              <a:ext uri="{FF2B5EF4-FFF2-40B4-BE49-F238E27FC236}">
                <a16:creationId xmlns:a16="http://schemas.microsoft.com/office/drawing/2014/main" id="{E13753D1-4439-429C-88F5-BA472A5E20E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345192" y="3081549"/>
            <a:ext cx="283450" cy="279721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Freeform 77">
            <a:extLst>
              <a:ext uri="{FF2B5EF4-FFF2-40B4-BE49-F238E27FC236}">
                <a16:creationId xmlns:a16="http://schemas.microsoft.com/office/drawing/2014/main" id="{3B2A999A-D595-412B-AF67-7B3B4D858B92}"/>
              </a:ext>
            </a:extLst>
          </p:cNvPr>
          <p:cNvSpPr>
            <a:spLocks/>
          </p:cNvSpPr>
          <p:nvPr/>
        </p:nvSpPr>
        <p:spPr bwMode="auto">
          <a:xfrm flipH="1">
            <a:off x="2456301" y="4144488"/>
            <a:ext cx="188967" cy="353070"/>
          </a:xfrm>
          <a:custGeom>
            <a:avLst/>
            <a:gdLst>
              <a:gd name="T0" fmla="*/ 20 w 152"/>
              <a:gd name="T1" fmla="*/ 0 h 284"/>
              <a:gd name="T2" fmla="*/ 0 w 152"/>
              <a:gd name="T3" fmla="*/ 148 h 284"/>
              <a:gd name="T4" fmla="*/ 139 w 152"/>
              <a:gd name="T5" fmla="*/ 284 h 284"/>
              <a:gd name="T6" fmla="*/ 152 w 152"/>
              <a:gd name="T7" fmla="*/ 130 h 284"/>
              <a:gd name="T8" fmla="*/ 20 w 152"/>
              <a:gd name="T9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4">
                <a:moveTo>
                  <a:pt x="20" y="0"/>
                </a:moveTo>
                <a:lnTo>
                  <a:pt x="0" y="148"/>
                </a:lnTo>
                <a:lnTo>
                  <a:pt x="139" y="284"/>
                </a:lnTo>
                <a:lnTo>
                  <a:pt x="152" y="130"/>
                </a:lnTo>
                <a:lnTo>
                  <a:pt x="20" y="0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Freeform 78">
            <a:extLst>
              <a:ext uri="{FF2B5EF4-FFF2-40B4-BE49-F238E27FC236}">
                <a16:creationId xmlns:a16="http://schemas.microsoft.com/office/drawing/2014/main" id="{025DFE36-9BBD-4E3C-A01E-5634B986668D}"/>
              </a:ext>
            </a:extLst>
          </p:cNvPr>
          <p:cNvSpPr>
            <a:spLocks/>
          </p:cNvSpPr>
          <p:nvPr/>
        </p:nvSpPr>
        <p:spPr bwMode="auto">
          <a:xfrm flipH="1">
            <a:off x="2456301" y="4144488"/>
            <a:ext cx="188967" cy="353070"/>
          </a:xfrm>
          <a:custGeom>
            <a:avLst/>
            <a:gdLst>
              <a:gd name="T0" fmla="*/ 20 w 152"/>
              <a:gd name="T1" fmla="*/ 0 h 284"/>
              <a:gd name="T2" fmla="*/ 0 w 152"/>
              <a:gd name="T3" fmla="*/ 148 h 284"/>
              <a:gd name="T4" fmla="*/ 139 w 152"/>
              <a:gd name="T5" fmla="*/ 284 h 284"/>
              <a:gd name="T6" fmla="*/ 152 w 152"/>
              <a:gd name="T7" fmla="*/ 130 h 284"/>
              <a:gd name="T8" fmla="*/ 20 w 152"/>
              <a:gd name="T9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4">
                <a:moveTo>
                  <a:pt x="20" y="0"/>
                </a:moveTo>
                <a:lnTo>
                  <a:pt x="0" y="148"/>
                </a:lnTo>
                <a:lnTo>
                  <a:pt x="139" y="284"/>
                </a:lnTo>
                <a:lnTo>
                  <a:pt x="152" y="130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Freeform 79">
            <a:extLst>
              <a:ext uri="{FF2B5EF4-FFF2-40B4-BE49-F238E27FC236}">
                <a16:creationId xmlns:a16="http://schemas.microsoft.com/office/drawing/2014/main" id="{FCBE1616-0C13-447A-A573-1FA155AF037B}"/>
              </a:ext>
            </a:extLst>
          </p:cNvPr>
          <p:cNvSpPr>
            <a:spLocks/>
          </p:cNvSpPr>
          <p:nvPr/>
        </p:nvSpPr>
        <p:spPr bwMode="auto">
          <a:xfrm flipH="1">
            <a:off x="2212633" y="4061193"/>
            <a:ext cx="353070" cy="190210"/>
          </a:xfrm>
          <a:custGeom>
            <a:avLst/>
            <a:gdLst>
              <a:gd name="T0" fmla="*/ 0 w 284"/>
              <a:gd name="T1" fmla="*/ 23 h 153"/>
              <a:gd name="T2" fmla="*/ 149 w 284"/>
              <a:gd name="T3" fmla="*/ 0 h 153"/>
              <a:gd name="T4" fmla="*/ 284 w 284"/>
              <a:gd name="T5" fmla="*/ 142 h 153"/>
              <a:gd name="T6" fmla="*/ 130 w 284"/>
              <a:gd name="T7" fmla="*/ 153 h 153"/>
              <a:gd name="T8" fmla="*/ 0 w 284"/>
              <a:gd name="T9" fmla="*/ 23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4" h="153">
                <a:moveTo>
                  <a:pt x="0" y="23"/>
                </a:moveTo>
                <a:lnTo>
                  <a:pt x="149" y="0"/>
                </a:lnTo>
                <a:lnTo>
                  <a:pt x="284" y="142"/>
                </a:lnTo>
                <a:lnTo>
                  <a:pt x="130" y="153"/>
                </a:lnTo>
                <a:lnTo>
                  <a:pt x="0" y="23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Freeform 80">
            <a:extLst>
              <a:ext uri="{FF2B5EF4-FFF2-40B4-BE49-F238E27FC236}">
                <a16:creationId xmlns:a16="http://schemas.microsoft.com/office/drawing/2014/main" id="{5431DD93-C303-44B8-BCFB-C2CBAB0CCA83}"/>
              </a:ext>
            </a:extLst>
          </p:cNvPr>
          <p:cNvSpPr>
            <a:spLocks/>
          </p:cNvSpPr>
          <p:nvPr/>
        </p:nvSpPr>
        <p:spPr bwMode="auto">
          <a:xfrm flipH="1">
            <a:off x="2212633" y="4061193"/>
            <a:ext cx="353070" cy="190210"/>
          </a:xfrm>
          <a:custGeom>
            <a:avLst/>
            <a:gdLst>
              <a:gd name="T0" fmla="*/ 0 w 284"/>
              <a:gd name="T1" fmla="*/ 23 h 153"/>
              <a:gd name="T2" fmla="*/ 149 w 284"/>
              <a:gd name="T3" fmla="*/ 0 h 153"/>
              <a:gd name="T4" fmla="*/ 284 w 284"/>
              <a:gd name="T5" fmla="*/ 142 h 153"/>
              <a:gd name="T6" fmla="*/ 130 w 284"/>
              <a:gd name="T7" fmla="*/ 153 h 153"/>
              <a:gd name="T8" fmla="*/ 0 w 284"/>
              <a:gd name="T9" fmla="*/ 23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4" h="153">
                <a:moveTo>
                  <a:pt x="0" y="23"/>
                </a:moveTo>
                <a:lnTo>
                  <a:pt x="149" y="0"/>
                </a:lnTo>
                <a:lnTo>
                  <a:pt x="284" y="142"/>
                </a:lnTo>
                <a:lnTo>
                  <a:pt x="130" y="153"/>
                </a:lnTo>
                <a:lnTo>
                  <a:pt x="0" y="2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Freeform 81">
            <a:extLst>
              <a:ext uri="{FF2B5EF4-FFF2-40B4-BE49-F238E27FC236}">
                <a16:creationId xmlns:a16="http://schemas.microsoft.com/office/drawing/2014/main" id="{798A3C38-7546-4A50-8205-CB1166B4BE48}"/>
              </a:ext>
            </a:extLst>
          </p:cNvPr>
          <p:cNvSpPr>
            <a:spLocks/>
          </p:cNvSpPr>
          <p:nvPr/>
        </p:nvSpPr>
        <p:spPr bwMode="auto">
          <a:xfrm flipH="1">
            <a:off x="2563217" y="4191730"/>
            <a:ext cx="32323" cy="193940"/>
          </a:xfrm>
          <a:custGeom>
            <a:avLst/>
            <a:gdLst>
              <a:gd name="T0" fmla="*/ 20 w 26"/>
              <a:gd name="T1" fmla="*/ 0 h 156"/>
              <a:gd name="T2" fmla="*/ 0 w 26"/>
              <a:gd name="T3" fmla="*/ 149 h 156"/>
              <a:gd name="T4" fmla="*/ 7 w 26"/>
              <a:gd name="T5" fmla="*/ 156 h 156"/>
              <a:gd name="T6" fmla="*/ 26 w 26"/>
              <a:gd name="T7" fmla="*/ 7 h 156"/>
              <a:gd name="T8" fmla="*/ 22 w 26"/>
              <a:gd name="T9" fmla="*/ 4 h 156"/>
              <a:gd name="T10" fmla="*/ 20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0" y="0"/>
                </a:moveTo>
                <a:lnTo>
                  <a:pt x="0" y="149"/>
                </a:lnTo>
                <a:lnTo>
                  <a:pt x="7" y="156"/>
                </a:lnTo>
                <a:lnTo>
                  <a:pt x="26" y="7"/>
                </a:lnTo>
                <a:lnTo>
                  <a:pt x="22" y="4"/>
                </a:lnTo>
                <a:lnTo>
                  <a:pt x="20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Freeform 82">
            <a:extLst>
              <a:ext uri="{FF2B5EF4-FFF2-40B4-BE49-F238E27FC236}">
                <a16:creationId xmlns:a16="http://schemas.microsoft.com/office/drawing/2014/main" id="{698E8BC3-8B0B-4BD3-8A90-577C16A79E81}"/>
              </a:ext>
            </a:extLst>
          </p:cNvPr>
          <p:cNvSpPr>
            <a:spLocks/>
          </p:cNvSpPr>
          <p:nvPr/>
        </p:nvSpPr>
        <p:spPr bwMode="auto">
          <a:xfrm flipH="1">
            <a:off x="2563217" y="4191730"/>
            <a:ext cx="32323" cy="193940"/>
          </a:xfrm>
          <a:custGeom>
            <a:avLst/>
            <a:gdLst>
              <a:gd name="T0" fmla="*/ 20 w 26"/>
              <a:gd name="T1" fmla="*/ 0 h 156"/>
              <a:gd name="T2" fmla="*/ 0 w 26"/>
              <a:gd name="T3" fmla="*/ 149 h 156"/>
              <a:gd name="T4" fmla="*/ 7 w 26"/>
              <a:gd name="T5" fmla="*/ 156 h 156"/>
              <a:gd name="T6" fmla="*/ 26 w 26"/>
              <a:gd name="T7" fmla="*/ 7 h 156"/>
              <a:gd name="T8" fmla="*/ 22 w 26"/>
              <a:gd name="T9" fmla="*/ 4 h 156"/>
              <a:gd name="T10" fmla="*/ 20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0" y="0"/>
                </a:moveTo>
                <a:lnTo>
                  <a:pt x="0" y="149"/>
                </a:lnTo>
                <a:lnTo>
                  <a:pt x="7" y="156"/>
                </a:lnTo>
                <a:lnTo>
                  <a:pt x="26" y="7"/>
                </a:lnTo>
                <a:lnTo>
                  <a:pt x="22" y="4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Freeform 83">
            <a:extLst>
              <a:ext uri="{FF2B5EF4-FFF2-40B4-BE49-F238E27FC236}">
                <a16:creationId xmlns:a16="http://schemas.microsoft.com/office/drawing/2014/main" id="{757A19A7-B8E2-4290-AB59-A40C48BF8F20}"/>
              </a:ext>
            </a:extLst>
          </p:cNvPr>
          <p:cNvSpPr>
            <a:spLocks/>
          </p:cNvSpPr>
          <p:nvPr/>
        </p:nvSpPr>
        <p:spPr bwMode="auto">
          <a:xfrm flipH="1">
            <a:off x="2532136" y="4431668"/>
            <a:ext cx="8702" cy="8702"/>
          </a:xfrm>
          <a:custGeom>
            <a:avLst/>
            <a:gdLst>
              <a:gd name="T0" fmla="*/ 0 w 7"/>
              <a:gd name="T1" fmla="*/ 0 h 7"/>
              <a:gd name="T2" fmla="*/ 0 w 7"/>
              <a:gd name="T3" fmla="*/ 0 h 7"/>
              <a:gd name="T4" fmla="*/ 7 w 7"/>
              <a:gd name="T5" fmla="*/ 7 h 7"/>
              <a:gd name="T6" fmla="*/ 7 w 7"/>
              <a:gd name="T7" fmla="*/ 7 h 7"/>
              <a:gd name="T8" fmla="*/ 0 w 7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0" y="0"/>
                </a:moveTo>
                <a:lnTo>
                  <a:pt x="0" y="0"/>
                </a:lnTo>
                <a:lnTo>
                  <a:pt x="7" y="7"/>
                </a:lnTo>
                <a:lnTo>
                  <a:pt x="7" y="7"/>
                </a:lnTo>
                <a:lnTo>
                  <a:pt x="0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Freeform 84">
            <a:extLst>
              <a:ext uri="{FF2B5EF4-FFF2-40B4-BE49-F238E27FC236}">
                <a16:creationId xmlns:a16="http://schemas.microsoft.com/office/drawing/2014/main" id="{1C7D976D-1E3A-4C39-A280-C1B6581143B8}"/>
              </a:ext>
            </a:extLst>
          </p:cNvPr>
          <p:cNvSpPr>
            <a:spLocks/>
          </p:cNvSpPr>
          <p:nvPr/>
        </p:nvSpPr>
        <p:spPr bwMode="auto">
          <a:xfrm flipH="1">
            <a:off x="2532136" y="4431668"/>
            <a:ext cx="8702" cy="8702"/>
          </a:xfrm>
          <a:custGeom>
            <a:avLst/>
            <a:gdLst>
              <a:gd name="T0" fmla="*/ 0 w 7"/>
              <a:gd name="T1" fmla="*/ 0 h 7"/>
              <a:gd name="T2" fmla="*/ 0 w 7"/>
              <a:gd name="T3" fmla="*/ 0 h 7"/>
              <a:gd name="T4" fmla="*/ 7 w 7"/>
              <a:gd name="T5" fmla="*/ 7 h 7"/>
              <a:gd name="T6" fmla="*/ 7 w 7"/>
              <a:gd name="T7" fmla="*/ 7 h 7"/>
              <a:gd name="T8" fmla="*/ 0 w 7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0" y="0"/>
                </a:moveTo>
                <a:lnTo>
                  <a:pt x="0" y="0"/>
                </a:lnTo>
                <a:lnTo>
                  <a:pt x="7" y="7"/>
                </a:lnTo>
                <a:lnTo>
                  <a:pt x="7" y="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Freeform 85">
            <a:extLst>
              <a:ext uri="{FF2B5EF4-FFF2-40B4-BE49-F238E27FC236}">
                <a16:creationId xmlns:a16="http://schemas.microsoft.com/office/drawing/2014/main" id="{667F5E58-2594-45BF-80B2-B24922508138}"/>
              </a:ext>
            </a:extLst>
          </p:cNvPr>
          <p:cNvSpPr>
            <a:spLocks/>
          </p:cNvSpPr>
          <p:nvPr/>
        </p:nvSpPr>
        <p:spPr bwMode="auto">
          <a:xfrm flipH="1">
            <a:off x="2508516" y="4248917"/>
            <a:ext cx="32323" cy="191453"/>
          </a:xfrm>
          <a:custGeom>
            <a:avLst/>
            <a:gdLst>
              <a:gd name="T0" fmla="*/ 20 w 26"/>
              <a:gd name="T1" fmla="*/ 0 h 154"/>
              <a:gd name="T2" fmla="*/ 0 w 26"/>
              <a:gd name="T3" fmla="*/ 147 h 154"/>
              <a:gd name="T4" fmla="*/ 7 w 26"/>
              <a:gd name="T5" fmla="*/ 154 h 154"/>
              <a:gd name="T6" fmla="*/ 26 w 26"/>
              <a:gd name="T7" fmla="*/ 5 h 154"/>
              <a:gd name="T8" fmla="*/ 24 w 26"/>
              <a:gd name="T9" fmla="*/ 2 h 154"/>
              <a:gd name="T10" fmla="*/ 20 w 26"/>
              <a:gd name="T11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4">
                <a:moveTo>
                  <a:pt x="20" y="0"/>
                </a:moveTo>
                <a:lnTo>
                  <a:pt x="0" y="147"/>
                </a:lnTo>
                <a:lnTo>
                  <a:pt x="7" y="154"/>
                </a:lnTo>
                <a:lnTo>
                  <a:pt x="26" y="5"/>
                </a:lnTo>
                <a:lnTo>
                  <a:pt x="24" y="2"/>
                </a:lnTo>
                <a:lnTo>
                  <a:pt x="20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Freeform 86">
            <a:extLst>
              <a:ext uri="{FF2B5EF4-FFF2-40B4-BE49-F238E27FC236}">
                <a16:creationId xmlns:a16="http://schemas.microsoft.com/office/drawing/2014/main" id="{D9AB8652-33E3-4638-9C6F-07B9A90E8F4F}"/>
              </a:ext>
            </a:extLst>
          </p:cNvPr>
          <p:cNvSpPr>
            <a:spLocks/>
          </p:cNvSpPr>
          <p:nvPr/>
        </p:nvSpPr>
        <p:spPr bwMode="auto">
          <a:xfrm flipH="1">
            <a:off x="2508516" y="4248917"/>
            <a:ext cx="32323" cy="191453"/>
          </a:xfrm>
          <a:custGeom>
            <a:avLst/>
            <a:gdLst>
              <a:gd name="T0" fmla="*/ 20 w 26"/>
              <a:gd name="T1" fmla="*/ 0 h 154"/>
              <a:gd name="T2" fmla="*/ 0 w 26"/>
              <a:gd name="T3" fmla="*/ 147 h 154"/>
              <a:gd name="T4" fmla="*/ 7 w 26"/>
              <a:gd name="T5" fmla="*/ 154 h 154"/>
              <a:gd name="T6" fmla="*/ 26 w 26"/>
              <a:gd name="T7" fmla="*/ 5 h 154"/>
              <a:gd name="T8" fmla="*/ 24 w 26"/>
              <a:gd name="T9" fmla="*/ 2 h 154"/>
              <a:gd name="T10" fmla="*/ 20 w 26"/>
              <a:gd name="T11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4">
                <a:moveTo>
                  <a:pt x="20" y="0"/>
                </a:moveTo>
                <a:lnTo>
                  <a:pt x="0" y="147"/>
                </a:lnTo>
                <a:lnTo>
                  <a:pt x="7" y="154"/>
                </a:lnTo>
                <a:lnTo>
                  <a:pt x="26" y="5"/>
                </a:lnTo>
                <a:lnTo>
                  <a:pt x="24" y="2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Freeform 87">
            <a:extLst>
              <a:ext uri="{FF2B5EF4-FFF2-40B4-BE49-F238E27FC236}">
                <a16:creationId xmlns:a16="http://schemas.microsoft.com/office/drawing/2014/main" id="{C7C9D2E5-DFE8-4842-A329-E661E8401ECF}"/>
              </a:ext>
            </a:extLst>
          </p:cNvPr>
          <p:cNvSpPr>
            <a:spLocks/>
          </p:cNvSpPr>
          <p:nvPr/>
        </p:nvSpPr>
        <p:spPr bwMode="auto">
          <a:xfrm flipH="1">
            <a:off x="2253659" y="4175568"/>
            <a:ext cx="16162" cy="9946"/>
          </a:xfrm>
          <a:custGeom>
            <a:avLst/>
            <a:gdLst>
              <a:gd name="T0" fmla="*/ 4 w 13"/>
              <a:gd name="T1" fmla="*/ 0 h 8"/>
              <a:gd name="T2" fmla="*/ 0 w 13"/>
              <a:gd name="T3" fmla="*/ 0 h 8"/>
              <a:gd name="T4" fmla="*/ 6 w 13"/>
              <a:gd name="T5" fmla="*/ 8 h 8"/>
              <a:gd name="T6" fmla="*/ 13 w 13"/>
              <a:gd name="T7" fmla="*/ 6 h 8"/>
              <a:gd name="T8" fmla="*/ 4 w 13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8">
                <a:moveTo>
                  <a:pt x="4" y="0"/>
                </a:moveTo>
                <a:lnTo>
                  <a:pt x="0" y="0"/>
                </a:lnTo>
                <a:lnTo>
                  <a:pt x="6" y="8"/>
                </a:lnTo>
                <a:lnTo>
                  <a:pt x="13" y="6"/>
                </a:lnTo>
                <a:lnTo>
                  <a:pt x="4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Freeform 88">
            <a:extLst>
              <a:ext uri="{FF2B5EF4-FFF2-40B4-BE49-F238E27FC236}">
                <a16:creationId xmlns:a16="http://schemas.microsoft.com/office/drawing/2014/main" id="{932F1F47-53D4-4002-8687-F34A0322D02F}"/>
              </a:ext>
            </a:extLst>
          </p:cNvPr>
          <p:cNvSpPr>
            <a:spLocks/>
          </p:cNvSpPr>
          <p:nvPr/>
        </p:nvSpPr>
        <p:spPr bwMode="auto">
          <a:xfrm flipH="1">
            <a:off x="2253659" y="4175568"/>
            <a:ext cx="16162" cy="9946"/>
          </a:xfrm>
          <a:custGeom>
            <a:avLst/>
            <a:gdLst>
              <a:gd name="T0" fmla="*/ 4 w 13"/>
              <a:gd name="T1" fmla="*/ 0 h 8"/>
              <a:gd name="T2" fmla="*/ 0 w 13"/>
              <a:gd name="T3" fmla="*/ 0 h 8"/>
              <a:gd name="T4" fmla="*/ 6 w 13"/>
              <a:gd name="T5" fmla="*/ 8 h 8"/>
              <a:gd name="T6" fmla="*/ 13 w 13"/>
              <a:gd name="T7" fmla="*/ 6 h 8"/>
              <a:gd name="T8" fmla="*/ 4 w 13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8">
                <a:moveTo>
                  <a:pt x="4" y="0"/>
                </a:moveTo>
                <a:lnTo>
                  <a:pt x="0" y="0"/>
                </a:lnTo>
                <a:lnTo>
                  <a:pt x="6" y="8"/>
                </a:lnTo>
                <a:lnTo>
                  <a:pt x="13" y="6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Freeform 89">
            <a:extLst>
              <a:ext uri="{FF2B5EF4-FFF2-40B4-BE49-F238E27FC236}">
                <a16:creationId xmlns:a16="http://schemas.microsoft.com/office/drawing/2014/main" id="{2486C846-EAAC-4853-9122-E1229E1F364A}"/>
              </a:ext>
            </a:extLst>
          </p:cNvPr>
          <p:cNvSpPr>
            <a:spLocks/>
          </p:cNvSpPr>
          <p:nvPr/>
        </p:nvSpPr>
        <p:spPr bwMode="auto">
          <a:xfrm flipH="1">
            <a:off x="2448842" y="4196702"/>
            <a:ext cx="9946" cy="8702"/>
          </a:xfrm>
          <a:custGeom>
            <a:avLst/>
            <a:gdLst>
              <a:gd name="T0" fmla="*/ 0 w 8"/>
              <a:gd name="T1" fmla="*/ 0 h 7"/>
              <a:gd name="T2" fmla="*/ 0 w 8"/>
              <a:gd name="T3" fmla="*/ 0 h 7"/>
              <a:gd name="T4" fmla="*/ 8 w 8"/>
              <a:gd name="T5" fmla="*/ 7 h 7"/>
              <a:gd name="T6" fmla="*/ 8 w 8"/>
              <a:gd name="T7" fmla="*/ 7 h 7"/>
              <a:gd name="T8" fmla="*/ 0 w 8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7">
                <a:moveTo>
                  <a:pt x="0" y="0"/>
                </a:moveTo>
                <a:lnTo>
                  <a:pt x="0" y="0"/>
                </a:lnTo>
                <a:lnTo>
                  <a:pt x="8" y="7"/>
                </a:lnTo>
                <a:lnTo>
                  <a:pt x="8" y="7"/>
                </a:lnTo>
                <a:lnTo>
                  <a:pt x="0" y="0"/>
                </a:lnTo>
                <a:close/>
              </a:path>
            </a:pathLst>
          </a:custGeom>
          <a:solidFill>
            <a:srgbClr val="0049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Freeform 90">
            <a:extLst>
              <a:ext uri="{FF2B5EF4-FFF2-40B4-BE49-F238E27FC236}">
                <a16:creationId xmlns:a16="http://schemas.microsoft.com/office/drawing/2014/main" id="{CEF8CD51-A736-40F0-A9D2-6B9510D1573B}"/>
              </a:ext>
            </a:extLst>
          </p:cNvPr>
          <p:cNvSpPr>
            <a:spLocks/>
          </p:cNvSpPr>
          <p:nvPr/>
        </p:nvSpPr>
        <p:spPr bwMode="auto">
          <a:xfrm flipH="1">
            <a:off x="2448842" y="4196702"/>
            <a:ext cx="9946" cy="8702"/>
          </a:xfrm>
          <a:custGeom>
            <a:avLst/>
            <a:gdLst>
              <a:gd name="T0" fmla="*/ 0 w 8"/>
              <a:gd name="T1" fmla="*/ 0 h 7"/>
              <a:gd name="T2" fmla="*/ 0 w 8"/>
              <a:gd name="T3" fmla="*/ 0 h 7"/>
              <a:gd name="T4" fmla="*/ 8 w 8"/>
              <a:gd name="T5" fmla="*/ 7 h 7"/>
              <a:gd name="T6" fmla="*/ 8 w 8"/>
              <a:gd name="T7" fmla="*/ 7 h 7"/>
              <a:gd name="T8" fmla="*/ 0 w 8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7">
                <a:moveTo>
                  <a:pt x="0" y="0"/>
                </a:moveTo>
                <a:lnTo>
                  <a:pt x="0" y="0"/>
                </a:lnTo>
                <a:lnTo>
                  <a:pt x="8" y="7"/>
                </a:lnTo>
                <a:lnTo>
                  <a:pt x="8" y="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Freeform 91">
            <a:extLst>
              <a:ext uri="{FF2B5EF4-FFF2-40B4-BE49-F238E27FC236}">
                <a16:creationId xmlns:a16="http://schemas.microsoft.com/office/drawing/2014/main" id="{3A506A6A-7C71-4DF6-9C0F-4F5A97F7618C}"/>
              </a:ext>
            </a:extLst>
          </p:cNvPr>
          <p:cNvSpPr>
            <a:spLocks/>
          </p:cNvSpPr>
          <p:nvPr/>
        </p:nvSpPr>
        <p:spPr bwMode="auto">
          <a:xfrm flipH="1">
            <a:off x="2262361" y="4175568"/>
            <a:ext cx="196426" cy="29837"/>
          </a:xfrm>
          <a:custGeom>
            <a:avLst/>
            <a:gdLst>
              <a:gd name="T0" fmla="*/ 152 w 158"/>
              <a:gd name="T1" fmla="*/ 0 h 24"/>
              <a:gd name="T2" fmla="*/ 0 w 158"/>
              <a:gd name="T3" fmla="*/ 17 h 24"/>
              <a:gd name="T4" fmla="*/ 8 w 158"/>
              <a:gd name="T5" fmla="*/ 24 h 24"/>
              <a:gd name="T6" fmla="*/ 158 w 158"/>
              <a:gd name="T7" fmla="*/ 8 h 24"/>
              <a:gd name="T8" fmla="*/ 152 w 158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8" h="24">
                <a:moveTo>
                  <a:pt x="152" y="0"/>
                </a:moveTo>
                <a:lnTo>
                  <a:pt x="0" y="17"/>
                </a:lnTo>
                <a:lnTo>
                  <a:pt x="8" y="24"/>
                </a:lnTo>
                <a:lnTo>
                  <a:pt x="158" y="8"/>
                </a:lnTo>
                <a:lnTo>
                  <a:pt x="152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Freeform 92">
            <a:extLst>
              <a:ext uri="{FF2B5EF4-FFF2-40B4-BE49-F238E27FC236}">
                <a16:creationId xmlns:a16="http://schemas.microsoft.com/office/drawing/2014/main" id="{1033B6F9-9A2B-443F-96EB-E6A01A6EFBC3}"/>
              </a:ext>
            </a:extLst>
          </p:cNvPr>
          <p:cNvSpPr>
            <a:spLocks/>
          </p:cNvSpPr>
          <p:nvPr/>
        </p:nvSpPr>
        <p:spPr bwMode="auto">
          <a:xfrm flipH="1">
            <a:off x="2262361" y="4175568"/>
            <a:ext cx="196426" cy="29837"/>
          </a:xfrm>
          <a:custGeom>
            <a:avLst/>
            <a:gdLst>
              <a:gd name="T0" fmla="*/ 152 w 158"/>
              <a:gd name="T1" fmla="*/ 0 h 24"/>
              <a:gd name="T2" fmla="*/ 0 w 158"/>
              <a:gd name="T3" fmla="*/ 17 h 24"/>
              <a:gd name="T4" fmla="*/ 8 w 158"/>
              <a:gd name="T5" fmla="*/ 24 h 24"/>
              <a:gd name="T6" fmla="*/ 158 w 158"/>
              <a:gd name="T7" fmla="*/ 8 h 24"/>
              <a:gd name="T8" fmla="*/ 152 w 158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8" h="24">
                <a:moveTo>
                  <a:pt x="152" y="0"/>
                </a:moveTo>
                <a:lnTo>
                  <a:pt x="0" y="17"/>
                </a:lnTo>
                <a:lnTo>
                  <a:pt x="8" y="24"/>
                </a:lnTo>
                <a:lnTo>
                  <a:pt x="158" y="8"/>
                </a:lnTo>
                <a:lnTo>
                  <a:pt x="15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Freeform 93">
            <a:extLst>
              <a:ext uri="{FF2B5EF4-FFF2-40B4-BE49-F238E27FC236}">
                <a16:creationId xmlns:a16="http://schemas.microsoft.com/office/drawing/2014/main" id="{CCF3709F-A88A-44ED-8FED-07CD4430117B}"/>
              </a:ext>
            </a:extLst>
          </p:cNvPr>
          <p:cNvSpPr>
            <a:spLocks/>
          </p:cNvSpPr>
          <p:nvPr/>
        </p:nvSpPr>
        <p:spPr bwMode="auto">
          <a:xfrm flipH="1">
            <a:off x="2317062" y="4114651"/>
            <a:ext cx="13675" cy="6216"/>
          </a:xfrm>
          <a:custGeom>
            <a:avLst/>
            <a:gdLst>
              <a:gd name="T0" fmla="*/ 4 w 11"/>
              <a:gd name="T1" fmla="*/ 0 h 5"/>
              <a:gd name="T2" fmla="*/ 0 w 11"/>
              <a:gd name="T3" fmla="*/ 0 h 5"/>
              <a:gd name="T4" fmla="*/ 5 w 11"/>
              <a:gd name="T5" fmla="*/ 5 h 5"/>
              <a:gd name="T6" fmla="*/ 11 w 11"/>
              <a:gd name="T7" fmla="*/ 5 h 5"/>
              <a:gd name="T8" fmla="*/ 4 w 11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5">
                <a:moveTo>
                  <a:pt x="4" y="0"/>
                </a:moveTo>
                <a:lnTo>
                  <a:pt x="0" y="0"/>
                </a:lnTo>
                <a:lnTo>
                  <a:pt x="5" y="5"/>
                </a:lnTo>
                <a:lnTo>
                  <a:pt x="11" y="5"/>
                </a:lnTo>
                <a:lnTo>
                  <a:pt x="4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Freeform 94">
            <a:extLst>
              <a:ext uri="{FF2B5EF4-FFF2-40B4-BE49-F238E27FC236}">
                <a16:creationId xmlns:a16="http://schemas.microsoft.com/office/drawing/2014/main" id="{C58C4F61-26DE-4CD9-9A7E-C6E5CC3FE16C}"/>
              </a:ext>
            </a:extLst>
          </p:cNvPr>
          <p:cNvSpPr>
            <a:spLocks/>
          </p:cNvSpPr>
          <p:nvPr/>
        </p:nvSpPr>
        <p:spPr bwMode="auto">
          <a:xfrm flipH="1">
            <a:off x="2317062" y="4114651"/>
            <a:ext cx="13675" cy="6216"/>
          </a:xfrm>
          <a:custGeom>
            <a:avLst/>
            <a:gdLst>
              <a:gd name="T0" fmla="*/ 4 w 11"/>
              <a:gd name="T1" fmla="*/ 0 h 5"/>
              <a:gd name="T2" fmla="*/ 0 w 11"/>
              <a:gd name="T3" fmla="*/ 0 h 5"/>
              <a:gd name="T4" fmla="*/ 5 w 11"/>
              <a:gd name="T5" fmla="*/ 5 h 5"/>
              <a:gd name="T6" fmla="*/ 11 w 11"/>
              <a:gd name="T7" fmla="*/ 5 h 5"/>
              <a:gd name="T8" fmla="*/ 4 w 11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5">
                <a:moveTo>
                  <a:pt x="4" y="0"/>
                </a:moveTo>
                <a:lnTo>
                  <a:pt x="0" y="0"/>
                </a:lnTo>
                <a:lnTo>
                  <a:pt x="5" y="5"/>
                </a:lnTo>
                <a:lnTo>
                  <a:pt x="11" y="5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Freeform 95">
            <a:extLst>
              <a:ext uri="{FF2B5EF4-FFF2-40B4-BE49-F238E27FC236}">
                <a16:creationId xmlns:a16="http://schemas.microsoft.com/office/drawing/2014/main" id="{99971B3E-0602-4F4D-999A-E0D71A8E17FF}"/>
              </a:ext>
            </a:extLst>
          </p:cNvPr>
          <p:cNvSpPr>
            <a:spLocks/>
          </p:cNvSpPr>
          <p:nvPr/>
        </p:nvSpPr>
        <p:spPr bwMode="auto">
          <a:xfrm flipH="1">
            <a:off x="2324521" y="4114651"/>
            <a:ext cx="197669" cy="27350"/>
          </a:xfrm>
          <a:custGeom>
            <a:avLst/>
            <a:gdLst>
              <a:gd name="T0" fmla="*/ 154 w 159"/>
              <a:gd name="T1" fmla="*/ 0 h 22"/>
              <a:gd name="T2" fmla="*/ 0 w 159"/>
              <a:gd name="T3" fmla="*/ 14 h 22"/>
              <a:gd name="T4" fmla="*/ 7 w 159"/>
              <a:gd name="T5" fmla="*/ 22 h 22"/>
              <a:gd name="T6" fmla="*/ 159 w 159"/>
              <a:gd name="T7" fmla="*/ 5 h 22"/>
              <a:gd name="T8" fmla="*/ 154 w 159"/>
              <a:gd name="T9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9" h="22">
                <a:moveTo>
                  <a:pt x="154" y="0"/>
                </a:moveTo>
                <a:lnTo>
                  <a:pt x="0" y="14"/>
                </a:lnTo>
                <a:lnTo>
                  <a:pt x="7" y="22"/>
                </a:lnTo>
                <a:lnTo>
                  <a:pt x="159" y="5"/>
                </a:lnTo>
                <a:lnTo>
                  <a:pt x="154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Freeform 96">
            <a:extLst>
              <a:ext uri="{FF2B5EF4-FFF2-40B4-BE49-F238E27FC236}">
                <a16:creationId xmlns:a16="http://schemas.microsoft.com/office/drawing/2014/main" id="{9049B979-FEA0-4AD6-BA40-A3B0A3020C13}"/>
              </a:ext>
            </a:extLst>
          </p:cNvPr>
          <p:cNvSpPr>
            <a:spLocks/>
          </p:cNvSpPr>
          <p:nvPr/>
        </p:nvSpPr>
        <p:spPr bwMode="auto">
          <a:xfrm flipH="1">
            <a:off x="2324521" y="4114651"/>
            <a:ext cx="197669" cy="27350"/>
          </a:xfrm>
          <a:custGeom>
            <a:avLst/>
            <a:gdLst>
              <a:gd name="T0" fmla="*/ 154 w 159"/>
              <a:gd name="T1" fmla="*/ 0 h 22"/>
              <a:gd name="T2" fmla="*/ 0 w 159"/>
              <a:gd name="T3" fmla="*/ 14 h 22"/>
              <a:gd name="T4" fmla="*/ 7 w 159"/>
              <a:gd name="T5" fmla="*/ 22 h 22"/>
              <a:gd name="T6" fmla="*/ 159 w 159"/>
              <a:gd name="T7" fmla="*/ 5 h 22"/>
              <a:gd name="T8" fmla="*/ 154 w 159"/>
              <a:gd name="T9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9" h="22">
                <a:moveTo>
                  <a:pt x="154" y="0"/>
                </a:moveTo>
                <a:lnTo>
                  <a:pt x="0" y="14"/>
                </a:lnTo>
                <a:lnTo>
                  <a:pt x="7" y="22"/>
                </a:lnTo>
                <a:lnTo>
                  <a:pt x="159" y="5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Freeform 97">
            <a:extLst>
              <a:ext uri="{FF2B5EF4-FFF2-40B4-BE49-F238E27FC236}">
                <a16:creationId xmlns:a16="http://schemas.microsoft.com/office/drawing/2014/main" id="{2D061899-7B6D-4C42-A9F6-2FB7986B1D45}"/>
              </a:ext>
            </a:extLst>
          </p:cNvPr>
          <p:cNvSpPr>
            <a:spLocks/>
          </p:cNvSpPr>
          <p:nvPr/>
        </p:nvSpPr>
        <p:spPr bwMode="auto">
          <a:xfrm flipH="1">
            <a:off x="2404087" y="3182248"/>
            <a:ext cx="1123856" cy="1123856"/>
          </a:xfrm>
          <a:custGeom>
            <a:avLst/>
            <a:gdLst>
              <a:gd name="T0" fmla="*/ 30 w 493"/>
              <a:gd name="T1" fmla="*/ 5 h 493"/>
              <a:gd name="T2" fmla="*/ 30 w 493"/>
              <a:gd name="T3" fmla="*/ 5 h 493"/>
              <a:gd name="T4" fmla="*/ 17 w 493"/>
              <a:gd name="T5" fmla="*/ 0 h 493"/>
              <a:gd name="T6" fmla="*/ 0 w 493"/>
              <a:gd name="T7" fmla="*/ 17 h 493"/>
              <a:gd name="T8" fmla="*/ 6 w 493"/>
              <a:gd name="T9" fmla="*/ 31 h 493"/>
              <a:gd name="T10" fmla="*/ 6 w 493"/>
              <a:gd name="T11" fmla="*/ 31 h 493"/>
              <a:gd name="T12" fmla="*/ 470 w 493"/>
              <a:gd name="T13" fmla="*/ 493 h 493"/>
              <a:gd name="T14" fmla="*/ 493 w 493"/>
              <a:gd name="T15" fmla="*/ 469 h 493"/>
              <a:gd name="T16" fmla="*/ 30 w 493"/>
              <a:gd name="T17" fmla="*/ 5 h 4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93" h="493">
                <a:moveTo>
                  <a:pt x="30" y="5"/>
                </a:moveTo>
                <a:cubicBezTo>
                  <a:pt x="30" y="5"/>
                  <a:pt x="30" y="5"/>
                  <a:pt x="30" y="5"/>
                </a:cubicBezTo>
                <a:cubicBezTo>
                  <a:pt x="27" y="2"/>
                  <a:pt x="22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3"/>
                  <a:pt x="2" y="28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470" y="493"/>
                  <a:pt x="470" y="493"/>
                  <a:pt x="470" y="493"/>
                </a:cubicBezTo>
                <a:cubicBezTo>
                  <a:pt x="493" y="469"/>
                  <a:pt x="493" y="469"/>
                  <a:pt x="493" y="469"/>
                </a:cubicBezTo>
                <a:cubicBezTo>
                  <a:pt x="30" y="5"/>
                  <a:pt x="30" y="5"/>
                  <a:pt x="30" y="5"/>
                </a:cubicBezTo>
              </a:path>
            </a:pathLst>
          </a:custGeom>
          <a:solidFill>
            <a:srgbClr val="5D48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Freeform 98">
            <a:extLst>
              <a:ext uri="{FF2B5EF4-FFF2-40B4-BE49-F238E27FC236}">
                <a16:creationId xmlns:a16="http://schemas.microsoft.com/office/drawing/2014/main" id="{56B58523-5D91-454A-A3D1-F507C89025C3}"/>
              </a:ext>
            </a:extLst>
          </p:cNvPr>
          <p:cNvSpPr>
            <a:spLocks/>
          </p:cNvSpPr>
          <p:nvPr/>
        </p:nvSpPr>
        <p:spPr bwMode="auto">
          <a:xfrm flipH="1">
            <a:off x="4470291" y="4207891"/>
            <a:ext cx="72106" cy="73349"/>
          </a:xfrm>
          <a:custGeom>
            <a:avLst/>
            <a:gdLst>
              <a:gd name="T0" fmla="*/ 3 w 32"/>
              <a:gd name="T1" fmla="*/ 0 h 32"/>
              <a:gd name="T2" fmla="*/ 0 w 32"/>
              <a:gd name="T3" fmla="*/ 3 h 32"/>
              <a:gd name="T4" fmla="*/ 13 w 32"/>
              <a:gd name="T5" fmla="*/ 17 h 32"/>
              <a:gd name="T6" fmla="*/ 29 w 32"/>
              <a:gd name="T7" fmla="*/ 32 h 32"/>
              <a:gd name="T8" fmla="*/ 32 w 32"/>
              <a:gd name="T9" fmla="*/ 29 h 32"/>
              <a:gd name="T10" fmla="*/ 3 w 32"/>
              <a:gd name="T11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" h="32">
                <a:moveTo>
                  <a:pt x="3" y="0"/>
                </a:moveTo>
                <a:cubicBezTo>
                  <a:pt x="0" y="3"/>
                  <a:pt x="0" y="3"/>
                  <a:pt x="0" y="3"/>
                </a:cubicBezTo>
                <a:cubicBezTo>
                  <a:pt x="4" y="8"/>
                  <a:pt x="8" y="12"/>
                  <a:pt x="13" y="17"/>
                </a:cubicBezTo>
                <a:cubicBezTo>
                  <a:pt x="18" y="22"/>
                  <a:pt x="24" y="27"/>
                  <a:pt x="29" y="32"/>
                </a:cubicBezTo>
                <a:cubicBezTo>
                  <a:pt x="32" y="29"/>
                  <a:pt x="32" y="29"/>
                  <a:pt x="32" y="29"/>
                </a:cubicBezTo>
                <a:cubicBezTo>
                  <a:pt x="22" y="20"/>
                  <a:pt x="12" y="10"/>
                  <a:pt x="3" y="0"/>
                </a:cubicBezTo>
              </a:path>
            </a:pathLst>
          </a:custGeom>
          <a:solidFill>
            <a:srgbClr val="C9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Freeform 106">
            <a:extLst>
              <a:ext uri="{FF2B5EF4-FFF2-40B4-BE49-F238E27FC236}">
                <a16:creationId xmlns:a16="http://schemas.microsoft.com/office/drawing/2014/main" id="{C9EFF7C9-DC2A-4973-AD6B-62B2698C7292}"/>
              </a:ext>
            </a:extLst>
          </p:cNvPr>
          <p:cNvSpPr>
            <a:spLocks/>
          </p:cNvSpPr>
          <p:nvPr/>
        </p:nvSpPr>
        <p:spPr bwMode="auto">
          <a:xfrm flipH="1">
            <a:off x="3467025" y="3204626"/>
            <a:ext cx="60917" cy="77079"/>
          </a:xfrm>
          <a:custGeom>
            <a:avLst/>
            <a:gdLst>
              <a:gd name="T0" fmla="*/ 2 w 27"/>
              <a:gd name="T1" fmla="*/ 0 h 34"/>
              <a:gd name="T2" fmla="*/ 0 w 27"/>
              <a:gd name="T3" fmla="*/ 2 h 34"/>
              <a:gd name="T4" fmla="*/ 0 w 27"/>
              <a:gd name="T5" fmla="*/ 7 h 34"/>
              <a:gd name="T6" fmla="*/ 6 w 27"/>
              <a:gd name="T7" fmla="*/ 21 h 34"/>
              <a:gd name="T8" fmla="*/ 6 w 27"/>
              <a:gd name="T9" fmla="*/ 21 h 34"/>
              <a:gd name="T10" fmla="*/ 19 w 27"/>
              <a:gd name="T11" fmla="*/ 34 h 34"/>
              <a:gd name="T12" fmla="*/ 27 w 27"/>
              <a:gd name="T13" fmla="*/ 25 h 34"/>
              <a:gd name="T14" fmla="*/ 15 w 27"/>
              <a:gd name="T15" fmla="*/ 15 h 34"/>
              <a:gd name="T16" fmla="*/ 2 w 27"/>
              <a:gd name="T17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" h="34">
                <a:moveTo>
                  <a:pt x="2" y="0"/>
                </a:moveTo>
                <a:cubicBezTo>
                  <a:pt x="0" y="2"/>
                  <a:pt x="0" y="2"/>
                  <a:pt x="0" y="2"/>
                </a:cubicBezTo>
                <a:cubicBezTo>
                  <a:pt x="0" y="3"/>
                  <a:pt x="0" y="5"/>
                  <a:pt x="0" y="7"/>
                </a:cubicBezTo>
                <a:cubicBezTo>
                  <a:pt x="0" y="13"/>
                  <a:pt x="2" y="18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19" y="34"/>
                  <a:pt x="19" y="34"/>
                  <a:pt x="19" y="34"/>
                </a:cubicBezTo>
                <a:cubicBezTo>
                  <a:pt x="27" y="25"/>
                  <a:pt x="27" y="25"/>
                  <a:pt x="27" y="25"/>
                </a:cubicBezTo>
                <a:cubicBezTo>
                  <a:pt x="15" y="15"/>
                  <a:pt x="15" y="15"/>
                  <a:pt x="15" y="15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rgbClr val="5D48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BAC0555B-DE67-4B2D-8DA8-509F36855008}"/>
              </a:ext>
            </a:extLst>
          </p:cNvPr>
          <p:cNvGrpSpPr/>
          <p:nvPr/>
        </p:nvGrpSpPr>
        <p:grpSpPr>
          <a:xfrm>
            <a:off x="906648" y="3513562"/>
            <a:ext cx="1347632" cy="1343903"/>
            <a:chOff x="225994" y="4008979"/>
            <a:chExt cx="1347632" cy="1343903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01218A38-F95D-4587-892B-2100715987B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2148" y="4998569"/>
              <a:ext cx="188967" cy="354313"/>
            </a:xfrm>
            <a:custGeom>
              <a:avLst/>
              <a:gdLst>
                <a:gd name="T0" fmla="*/ 22 w 152"/>
                <a:gd name="T1" fmla="*/ 0 h 285"/>
                <a:gd name="T2" fmla="*/ 0 w 152"/>
                <a:gd name="T3" fmla="*/ 149 h 285"/>
                <a:gd name="T4" fmla="*/ 139 w 152"/>
                <a:gd name="T5" fmla="*/ 285 h 285"/>
                <a:gd name="T6" fmla="*/ 152 w 152"/>
                <a:gd name="T7" fmla="*/ 131 h 285"/>
                <a:gd name="T8" fmla="*/ 22 w 152"/>
                <a:gd name="T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" h="285">
                  <a:moveTo>
                    <a:pt x="22" y="0"/>
                  </a:moveTo>
                  <a:lnTo>
                    <a:pt x="0" y="149"/>
                  </a:lnTo>
                  <a:lnTo>
                    <a:pt x="139" y="285"/>
                  </a:lnTo>
                  <a:lnTo>
                    <a:pt x="152" y="13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34A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868C5CDA-E784-48FE-A952-606DDEE5D2C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2148" y="4998569"/>
              <a:ext cx="188967" cy="354313"/>
            </a:xfrm>
            <a:custGeom>
              <a:avLst/>
              <a:gdLst>
                <a:gd name="T0" fmla="*/ 22 w 152"/>
                <a:gd name="T1" fmla="*/ 0 h 285"/>
                <a:gd name="T2" fmla="*/ 0 w 152"/>
                <a:gd name="T3" fmla="*/ 149 h 285"/>
                <a:gd name="T4" fmla="*/ 139 w 152"/>
                <a:gd name="T5" fmla="*/ 285 h 285"/>
                <a:gd name="T6" fmla="*/ 152 w 152"/>
                <a:gd name="T7" fmla="*/ 131 h 285"/>
                <a:gd name="T8" fmla="*/ 22 w 152"/>
                <a:gd name="T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" h="285">
                  <a:moveTo>
                    <a:pt x="22" y="0"/>
                  </a:moveTo>
                  <a:lnTo>
                    <a:pt x="0" y="149"/>
                  </a:lnTo>
                  <a:lnTo>
                    <a:pt x="139" y="285"/>
                  </a:lnTo>
                  <a:lnTo>
                    <a:pt x="152" y="131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D9448E9C-2109-44CE-B7AC-DCDD2522C80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25994" y="4919004"/>
              <a:ext cx="355556" cy="188967"/>
            </a:xfrm>
            <a:custGeom>
              <a:avLst/>
              <a:gdLst>
                <a:gd name="T0" fmla="*/ 0 w 286"/>
                <a:gd name="T1" fmla="*/ 22 h 152"/>
                <a:gd name="T2" fmla="*/ 150 w 286"/>
                <a:gd name="T3" fmla="*/ 0 h 152"/>
                <a:gd name="T4" fmla="*/ 286 w 286"/>
                <a:gd name="T5" fmla="*/ 139 h 152"/>
                <a:gd name="T6" fmla="*/ 132 w 286"/>
                <a:gd name="T7" fmla="*/ 152 h 152"/>
                <a:gd name="T8" fmla="*/ 0 w 286"/>
                <a:gd name="T9" fmla="*/ 2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2">
                  <a:moveTo>
                    <a:pt x="0" y="22"/>
                  </a:moveTo>
                  <a:lnTo>
                    <a:pt x="150" y="0"/>
                  </a:lnTo>
                  <a:lnTo>
                    <a:pt x="286" y="139"/>
                  </a:lnTo>
                  <a:lnTo>
                    <a:pt x="132" y="15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F34A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2D2148A4-4A70-45F6-8BF0-63007A0730F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25994" y="4919004"/>
              <a:ext cx="355556" cy="188967"/>
            </a:xfrm>
            <a:custGeom>
              <a:avLst/>
              <a:gdLst>
                <a:gd name="T0" fmla="*/ 0 w 286"/>
                <a:gd name="T1" fmla="*/ 22 h 152"/>
                <a:gd name="T2" fmla="*/ 150 w 286"/>
                <a:gd name="T3" fmla="*/ 0 h 152"/>
                <a:gd name="T4" fmla="*/ 286 w 286"/>
                <a:gd name="T5" fmla="*/ 139 h 152"/>
                <a:gd name="T6" fmla="*/ 132 w 286"/>
                <a:gd name="T7" fmla="*/ 152 h 152"/>
                <a:gd name="T8" fmla="*/ 0 w 286"/>
                <a:gd name="T9" fmla="*/ 2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52">
                  <a:moveTo>
                    <a:pt x="0" y="22"/>
                  </a:moveTo>
                  <a:lnTo>
                    <a:pt x="150" y="0"/>
                  </a:lnTo>
                  <a:lnTo>
                    <a:pt x="286" y="139"/>
                  </a:lnTo>
                  <a:lnTo>
                    <a:pt x="132" y="152"/>
                  </a:lnTo>
                  <a:lnTo>
                    <a:pt x="0" y="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046F3F61-3F9D-4DBF-B544-D0B0EDA7177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7882" y="4968732"/>
              <a:ext cx="197669" cy="29837"/>
            </a:xfrm>
            <a:custGeom>
              <a:avLst/>
              <a:gdLst>
                <a:gd name="T0" fmla="*/ 154 w 159"/>
                <a:gd name="T1" fmla="*/ 0 h 24"/>
                <a:gd name="T2" fmla="*/ 0 w 159"/>
                <a:gd name="T3" fmla="*/ 17 h 24"/>
                <a:gd name="T4" fmla="*/ 7 w 159"/>
                <a:gd name="T5" fmla="*/ 24 h 24"/>
                <a:gd name="T6" fmla="*/ 159 w 159"/>
                <a:gd name="T7" fmla="*/ 8 h 24"/>
                <a:gd name="T8" fmla="*/ 154 w 159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24">
                  <a:moveTo>
                    <a:pt x="154" y="0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59" y="8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EA1E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34B2742F-4140-47A2-9591-F99645681C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7882" y="4968732"/>
              <a:ext cx="197669" cy="29837"/>
            </a:xfrm>
            <a:custGeom>
              <a:avLst/>
              <a:gdLst>
                <a:gd name="T0" fmla="*/ 154 w 159"/>
                <a:gd name="T1" fmla="*/ 0 h 24"/>
                <a:gd name="T2" fmla="*/ 0 w 159"/>
                <a:gd name="T3" fmla="*/ 17 h 24"/>
                <a:gd name="T4" fmla="*/ 7 w 159"/>
                <a:gd name="T5" fmla="*/ 24 h 24"/>
                <a:gd name="T6" fmla="*/ 159 w 159"/>
                <a:gd name="T7" fmla="*/ 8 h 24"/>
                <a:gd name="T8" fmla="*/ 154 w 159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24">
                  <a:moveTo>
                    <a:pt x="154" y="0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59" y="8"/>
                  </a:lnTo>
                  <a:lnTo>
                    <a:pt x="1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C90A43AD-0625-4C7D-A8C0-FB79C576F58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7447" y="4008979"/>
              <a:ext cx="1156179" cy="1152450"/>
            </a:xfrm>
            <a:custGeom>
              <a:avLst/>
              <a:gdLst>
                <a:gd name="T0" fmla="*/ 43 w 507"/>
                <a:gd name="T1" fmla="*/ 17 h 505"/>
                <a:gd name="T2" fmla="*/ 43 w 507"/>
                <a:gd name="T3" fmla="*/ 17 h 505"/>
                <a:gd name="T4" fmla="*/ 0 w 507"/>
                <a:gd name="T5" fmla="*/ 0 h 505"/>
                <a:gd name="T6" fmla="*/ 19 w 507"/>
                <a:gd name="T7" fmla="*/ 43 h 505"/>
                <a:gd name="T8" fmla="*/ 19 w 507"/>
                <a:gd name="T9" fmla="*/ 43 h 505"/>
                <a:gd name="T10" fmla="*/ 483 w 507"/>
                <a:gd name="T11" fmla="*/ 505 h 505"/>
                <a:gd name="T12" fmla="*/ 507 w 507"/>
                <a:gd name="T13" fmla="*/ 482 h 505"/>
                <a:gd name="T14" fmla="*/ 43 w 507"/>
                <a:gd name="T15" fmla="*/ 17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7" h="505">
                  <a:moveTo>
                    <a:pt x="43" y="17"/>
                  </a:moveTo>
                  <a:cubicBezTo>
                    <a:pt x="43" y="17"/>
                    <a:pt x="43" y="17"/>
                    <a:pt x="43" y="17"/>
                  </a:cubicBezTo>
                  <a:cubicBezTo>
                    <a:pt x="40" y="14"/>
                    <a:pt x="0" y="0"/>
                    <a:pt x="0" y="0"/>
                  </a:cubicBezTo>
                  <a:cubicBezTo>
                    <a:pt x="0" y="0"/>
                    <a:pt x="15" y="40"/>
                    <a:pt x="19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483" y="505"/>
                    <a:pt x="483" y="505"/>
                    <a:pt x="483" y="505"/>
                  </a:cubicBezTo>
                  <a:cubicBezTo>
                    <a:pt x="507" y="482"/>
                    <a:pt x="507" y="482"/>
                    <a:pt x="507" y="482"/>
                  </a:cubicBezTo>
                  <a:cubicBezTo>
                    <a:pt x="43" y="17"/>
                    <a:pt x="43" y="17"/>
                    <a:pt x="43" y="17"/>
                  </a:cubicBezTo>
                </a:path>
              </a:pathLst>
            </a:custGeom>
            <a:solidFill>
              <a:srgbClr val="5D4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3B82998-0B91-447C-AAA3-209FFC859E3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9064" y="5049540"/>
              <a:ext cx="32323" cy="193940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8 h 156"/>
                <a:gd name="T4" fmla="*/ 7 w 26"/>
                <a:gd name="T5" fmla="*/ 156 h 156"/>
                <a:gd name="T6" fmla="*/ 26 w 26"/>
                <a:gd name="T7" fmla="*/ 7 h 156"/>
                <a:gd name="T8" fmla="*/ 24 w 26"/>
                <a:gd name="T9" fmla="*/ 1 h 156"/>
                <a:gd name="T10" fmla="*/ 20 w 26"/>
                <a:gd name="T1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8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4" y="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A1E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0A4D44E7-475A-440D-9C4D-35C3777AB9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9064" y="5049540"/>
              <a:ext cx="32323" cy="193940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8 h 156"/>
                <a:gd name="T4" fmla="*/ 7 w 26"/>
                <a:gd name="T5" fmla="*/ 156 h 156"/>
                <a:gd name="T6" fmla="*/ 26 w 26"/>
                <a:gd name="T7" fmla="*/ 7 h 156"/>
                <a:gd name="T8" fmla="*/ 24 w 26"/>
                <a:gd name="T9" fmla="*/ 1 h 156"/>
                <a:gd name="T10" fmla="*/ 20 w 26"/>
                <a:gd name="T1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8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4" y="1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B0AFE7F8-BFC8-4FA4-B8AB-2495D43CA3F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81550" y="5049540"/>
              <a:ext cx="4973" cy="1243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  <a:gd name="T4" fmla="*/ 4 w 4"/>
                <a:gd name="T5" fmla="*/ 1 h 1"/>
                <a:gd name="T6" fmla="*/ 0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1D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8878D02B-8FC2-4082-AFC6-02737684D9D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81550" y="5049540"/>
              <a:ext cx="4973" cy="1243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  <a:gd name="T4" fmla="*/ 4 w 4"/>
                <a:gd name="T5" fmla="*/ 1 h 1"/>
                <a:gd name="T6" fmla="*/ 0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2E8ED455-7F6A-4887-86A6-D8621754BF6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5497" y="5288235"/>
              <a:ext cx="8702" cy="9946"/>
            </a:xfrm>
            <a:custGeom>
              <a:avLst/>
              <a:gdLst>
                <a:gd name="T0" fmla="*/ 0 w 7"/>
                <a:gd name="T1" fmla="*/ 0 h 8"/>
                <a:gd name="T2" fmla="*/ 0 w 7"/>
                <a:gd name="T3" fmla="*/ 0 h 8"/>
                <a:gd name="T4" fmla="*/ 7 w 7"/>
                <a:gd name="T5" fmla="*/ 8 h 8"/>
                <a:gd name="T6" fmla="*/ 7 w 7"/>
                <a:gd name="T7" fmla="*/ 8 h 8"/>
                <a:gd name="T8" fmla="*/ 0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lnTo>
                    <a:pt x="0" y="0"/>
                  </a:lnTo>
                  <a:lnTo>
                    <a:pt x="7" y="8"/>
                  </a:lnTo>
                  <a:lnTo>
                    <a:pt x="7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2FFEBA6B-BD11-4B19-A9BA-63DA4C278CA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5497" y="5288235"/>
              <a:ext cx="8702" cy="9946"/>
            </a:xfrm>
            <a:custGeom>
              <a:avLst/>
              <a:gdLst>
                <a:gd name="T0" fmla="*/ 0 w 7"/>
                <a:gd name="T1" fmla="*/ 0 h 8"/>
                <a:gd name="T2" fmla="*/ 0 w 7"/>
                <a:gd name="T3" fmla="*/ 0 h 8"/>
                <a:gd name="T4" fmla="*/ 7 w 7"/>
                <a:gd name="T5" fmla="*/ 8 h 8"/>
                <a:gd name="T6" fmla="*/ 7 w 7"/>
                <a:gd name="T7" fmla="*/ 8 h 8"/>
                <a:gd name="T8" fmla="*/ 0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lnTo>
                    <a:pt x="0" y="0"/>
                  </a:lnTo>
                  <a:lnTo>
                    <a:pt x="7" y="8"/>
                  </a:lnTo>
                  <a:lnTo>
                    <a:pt x="7" y="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 39">
              <a:extLst>
                <a:ext uri="{FF2B5EF4-FFF2-40B4-BE49-F238E27FC236}">
                  <a16:creationId xmlns:a16="http://schemas.microsoft.com/office/drawing/2014/main" id="{6EE4008C-DB7E-44B8-8A61-DD25C74FF4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21876" y="5104241"/>
              <a:ext cx="32323" cy="193940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8 h 156"/>
                <a:gd name="T4" fmla="*/ 7 w 26"/>
                <a:gd name="T5" fmla="*/ 156 h 156"/>
                <a:gd name="T6" fmla="*/ 26 w 26"/>
                <a:gd name="T7" fmla="*/ 7 h 156"/>
                <a:gd name="T8" fmla="*/ 22 w 26"/>
                <a:gd name="T9" fmla="*/ 3 h 156"/>
                <a:gd name="T10" fmla="*/ 20 w 26"/>
                <a:gd name="T1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8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2" y="3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A1E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Freeform 40">
              <a:extLst>
                <a:ext uri="{FF2B5EF4-FFF2-40B4-BE49-F238E27FC236}">
                  <a16:creationId xmlns:a16="http://schemas.microsoft.com/office/drawing/2014/main" id="{62D468EF-A1B0-4542-9781-0E828530DF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21876" y="5104241"/>
              <a:ext cx="32323" cy="193940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8 h 156"/>
                <a:gd name="T4" fmla="*/ 7 w 26"/>
                <a:gd name="T5" fmla="*/ 156 h 156"/>
                <a:gd name="T6" fmla="*/ 26 w 26"/>
                <a:gd name="T7" fmla="*/ 7 h 156"/>
                <a:gd name="T8" fmla="*/ 22 w 26"/>
                <a:gd name="T9" fmla="*/ 3 h 156"/>
                <a:gd name="T10" fmla="*/ 20 w 26"/>
                <a:gd name="T1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8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2" y="3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Freeform 41">
              <a:extLst>
                <a:ext uri="{FF2B5EF4-FFF2-40B4-BE49-F238E27FC236}">
                  <a16:creationId xmlns:a16="http://schemas.microsoft.com/office/drawing/2014/main" id="{DDCE1718-C1E7-40A1-84A0-010BA3545B9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26849" y="5104241"/>
              <a:ext cx="2486" cy="3730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1D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Freeform 42">
              <a:extLst>
                <a:ext uri="{FF2B5EF4-FFF2-40B4-BE49-F238E27FC236}">
                  <a16:creationId xmlns:a16="http://schemas.microsoft.com/office/drawing/2014/main" id="{F45A74D6-657E-4531-B8FC-2E5AC09EB3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26849" y="5104241"/>
              <a:ext cx="2486" cy="3730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2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8FBE292A-8A32-4622-980C-2BADE70D3BB2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280695" y="5033378"/>
              <a:ext cx="193940" cy="29837"/>
            </a:xfrm>
            <a:custGeom>
              <a:avLst/>
              <a:gdLst>
                <a:gd name="T0" fmla="*/ 0 w 156"/>
                <a:gd name="T1" fmla="*/ 14 h 24"/>
                <a:gd name="T2" fmla="*/ 0 w 156"/>
                <a:gd name="T3" fmla="*/ 14 h 24"/>
                <a:gd name="T4" fmla="*/ 7 w 156"/>
                <a:gd name="T5" fmla="*/ 24 h 24"/>
                <a:gd name="T6" fmla="*/ 9 w 156"/>
                <a:gd name="T7" fmla="*/ 24 h 24"/>
                <a:gd name="T8" fmla="*/ 0 w 156"/>
                <a:gd name="T9" fmla="*/ 14 h 24"/>
                <a:gd name="T10" fmla="*/ 152 w 156"/>
                <a:gd name="T11" fmla="*/ 0 h 24"/>
                <a:gd name="T12" fmla="*/ 152 w 156"/>
                <a:gd name="T13" fmla="*/ 0 h 24"/>
                <a:gd name="T14" fmla="*/ 156 w 156"/>
                <a:gd name="T15" fmla="*/ 2 h 24"/>
                <a:gd name="T16" fmla="*/ 152 w 156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24">
                  <a:moveTo>
                    <a:pt x="0" y="14"/>
                  </a:moveTo>
                  <a:lnTo>
                    <a:pt x="0" y="14"/>
                  </a:lnTo>
                  <a:lnTo>
                    <a:pt x="7" y="24"/>
                  </a:lnTo>
                  <a:lnTo>
                    <a:pt x="9" y="24"/>
                  </a:lnTo>
                  <a:lnTo>
                    <a:pt x="0" y="14"/>
                  </a:lnTo>
                  <a:close/>
                  <a:moveTo>
                    <a:pt x="152" y="0"/>
                  </a:moveTo>
                  <a:lnTo>
                    <a:pt x="152" y="0"/>
                  </a:lnTo>
                  <a:lnTo>
                    <a:pt x="156" y="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3CBEBA2D-28D6-432A-A0B0-2667279496EF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280695" y="5033378"/>
              <a:ext cx="193940" cy="29837"/>
            </a:xfrm>
            <a:custGeom>
              <a:avLst/>
              <a:gdLst>
                <a:gd name="T0" fmla="*/ 0 w 156"/>
                <a:gd name="T1" fmla="*/ 14 h 24"/>
                <a:gd name="T2" fmla="*/ 0 w 156"/>
                <a:gd name="T3" fmla="*/ 14 h 24"/>
                <a:gd name="T4" fmla="*/ 7 w 156"/>
                <a:gd name="T5" fmla="*/ 24 h 24"/>
                <a:gd name="T6" fmla="*/ 9 w 156"/>
                <a:gd name="T7" fmla="*/ 24 h 24"/>
                <a:gd name="T8" fmla="*/ 0 w 156"/>
                <a:gd name="T9" fmla="*/ 14 h 24"/>
                <a:gd name="T10" fmla="*/ 152 w 156"/>
                <a:gd name="T11" fmla="*/ 0 h 24"/>
                <a:gd name="T12" fmla="*/ 152 w 156"/>
                <a:gd name="T13" fmla="*/ 0 h 24"/>
                <a:gd name="T14" fmla="*/ 156 w 156"/>
                <a:gd name="T15" fmla="*/ 2 h 24"/>
                <a:gd name="T16" fmla="*/ 152 w 156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24">
                  <a:moveTo>
                    <a:pt x="0" y="14"/>
                  </a:moveTo>
                  <a:lnTo>
                    <a:pt x="0" y="14"/>
                  </a:lnTo>
                  <a:lnTo>
                    <a:pt x="7" y="24"/>
                  </a:lnTo>
                  <a:lnTo>
                    <a:pt x="9" y="24"/>
                  </a:lnTo>
                  <a:lnTo>
                    <a:pt x="0" y="14"/>
                  </a:lnTo>
                  <a:moveTo>
                    <a:pt x="152" y="0"/>
                  </a:moveTo>
                  <a:lnTo>
                    <a:pt x="152" y="0"/>
                  </a:lnTo>
                  <a:lnTo>
                    <a:pt x="156" y="2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45">
              <a:extLst>
                <a:ext uri="{FF2B5EF4-FFF2-40B4-BE49-F238E27FC236}">
                  <a16:creationId xmlns:a16="http://schemas.microsoft.com/office/drawing/2014/main" id="{EAADD60D-0CAC-4976-AA69-ADE453D17F3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5722" y="5033378"/>
              <a:ext cx="198913" cy="29837"/>
            </a:xfrm>
            <a:custGeom>
              <a:avLst/>
              <a:gdLst>
                <a:gd name="T0" fmla="*/ 152 w 160"/>
                <a:gd name="T1" fmla="*/ 0 h 24"/>
                <a:gd name="T2" fmla="*/ 0 w 160"/>
                <a:gd name="T3" fmla="*/ 14 h 24"/>
                <a:gd name="T4" fmla="*/ 9 w 160"/>
                <a:gd name="T5" fmla="*/ 24 h 24"/>
                <a:gd name="T6" fmla="*/ 160 w 160"/>
                <a:gd name="T7" fmla="*/ 5 h 24"/>
                <a:gd name="T8" fmla="*/ 156 w 160"/>
                <a:gd name="T9" fmla="*/ 2 h 24"/>
                <a:gd name="T10" fmla="*/ 152 w 16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" h="24">
                  <a:moveTo>
                    <a:pt x="152" y="0"/>
                  </a:moveTo>
                  <a:lnTo>
                    <a:pt x="0" y="14"/>
                  </a:lnTo>
                  <a:lnTo>
                    <a:pt x="9" y="24"/>
                  </a:lnTo>
                  <a:lnTo>
                    <a:pt x="160" y="5"/>
                  </a:lnTo>
                  <a:lnTo>
                    <a:pt x="156" y="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EA1E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1506FD9D-CB57-4D55-80B1-3E3D79FE59B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5722" y="5033378"/>
              <a:ext cx="198913" cy="29837"/>
            </a:xfrm>
            <a:custGeom>
              <a:avLst/>
              <a:gdLst>
                <a:gd name="T0" fmla="*/ 152 w 160"/>
                <a:gd name="T1" fmla="*/ 0 h 24"/>
                <a:gd name="T2" fmla="*/ 0 w 160"/>
                <a:gd name="T3" fmla="*/ 14 h 24"/>
                <a:gd name="T4" fmla="*/ 9 w 160"/>
                <a:gd name="T5" fmla="*/ 24 h 24"/>
                <a:gd name="T6" fmla="*/ 160 w 160"/>
                <a:gd name="T7" fmla="*/ 5 h 24"/>
                <a:gd name="T8" fmla="*/ 156 w 160"/>
                <a:gd name="T9" fmla="*/ 2 h 24"/>
                <a:gd name="T10" fmla="*/ 152 w 16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" h="24">
                  <a:moveTo>
                    <a:pt x="152" y="0"/>
                  </a:moveTo>
                  <a:lnTo>
                    <a:pt x="0" y="14"/>
                  </a:lnTo>
                  <a:lnTo>
                    <a:pt x="9" y="24"/>
                  </a:lnTo>
                  <a:lnTo>
                    <a:pt x="160" y="5"/>
                  </a:lnTo>
                  <a:lnTo>
                    <a:pt x="156" y="2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CF2C8E47-F81A-433D-AA48-F073DD5EDD6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5932" y="5050783"/>
              <a:ext cx="14918" cy="12432"/>
            </a:xfrm>
            <a:custGeom>
              <a:avLst/>
              <a:gdLst>
                <a:gd name="T0" fmla="*/ 5 w 12"/>
                <a:gd name="T1" fmla="*/ 0 h 10"/>
                <a:gd name="T2" fmla="*/ 0 w 12"/>
                <a:gd name="T3" fmla="*/ 2 h 10"/>
                <a:gd name="T4" fmla="*/ 7 w 12"/>
                <a:gd name="T5" fmla="*/ 10 h 10"/>
                <a:gd name="T6" fmla="*/ 12 w 12"/>
                <a:gd name="T7" fmla="*/ 10 h 10"/>
                <a:gd name="T8" fmla="*/ 5 w 1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5" y="0"/>
                  </a:moveTo>
                  <a:lnTo>
                    <a:pt x="0" y="2"/>
                  </a:lnTo>
                  <a:lnTo>
                    <a:pt x="7" y="10"/>
                  </a:lnTo>
                  <a:lnTo>
                    <a:pt x="12" y="1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301D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 48">
              <a:extLst>
                <a:ext uri="{FF2B5EF4-FFF2-40B4-BE49-F238E27FC236}">
                  <a16:creationId xmlns:a16="http://schemas.microsoft.com/office/drawing/2014/main" id="{7AFA910E-FFCB-4EAB-98ED-121F7966957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5932" y="5050783"/>
              <a:ext cx="14918" cy="12432"/>
            </a:xfrm>
            <a:custGeom>
              <a:avLst/>
              <a:gdLst>
                <a:gd name="T0" fmla="*/ 5 w 12"/>
                <a:gd name="T1" fmla="*/ 0 h 10"/>
                <a:gd name="T2" fmla="*/ 0 w 12"/>
                <a:gd name="T3" fmla="*/ 2 h 10"/>
                <a:gd name="T4" fmla="*/ 7 w 12"/>
                <a:gd name="T5" fmla="*/ 10 h 10"/>
                <a:gd name="T6" fmla="*/ 12 w 12"/>
                <a:gd name="T7" fmla="*/ 10 h 10"/>
                <a:gd name="T8" fmla="*/ 5 w 1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5" y="0"/>
                  </a:moveTo>
                  <a:lnTo>
                    <a:pt x="0" y="2"/>
                  </a:lnTo>
                  <a:lnTo>
                    <a:pt x="7" y="10"/>
                  </a:lnTo>
                  <a:lnTo>
                    <a:pt x="12" y="1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1C30354D-E849-40E9-921A-CFA0117758DA}"/>
              </a:ext>
            </a:extLst>
          </p:cNvPr>
          <p:cNvGrpSpPr/>
          <p:nvPr/>
        </p:nvGrpSpPr>
        <p:grpSpPr>
          <a:xfrm>
            <a:off x="6357167" y="1589827"/>
            <a:ext cx="5066207" cy="4479607"/>
            <a:chOff x="752411" y="1702390"/>
            <a:chExt cx="5066207" cy="4479607"/>
          </a:xfrm>
        </p:grpSpPr>
        <p:grpSp>
          <p:nvGrpSpPr>
            <p:cNvPr id="114" name="组合 113">
              <a:extLst>
                <a:ext uri="{FF2B5EF4-FFF2-40B4-BE49-F238E27FC236}">
                  <a16:creationId xmlns:a16="http://schemas.microsoft.com/office/drawing/2014/main" id="{0D8C4910-1E2B-4E9C-B124-CC6F68033787}"/>
                </a:ext>
              </a:extLst>
            </p:cNvPr>
            <p:cNvGrpSpPr/>
            <p:nvPr/>
          </p:nvGrpSpPr>
          <p:grpSpPr>
            <a:xfrm>
              <a:off x="778171" y="1702390"/>
              <a:ext cx="4971802" cy="782074"/>
              <a:chOff x="752412" y="2392349"/>
              <a:chExt cx="4971802" cy="782074"/>
            </a:xfrm>
          </p:grpSpPr>
          <p:grpSp>
            <p:nvGrpSpPr>
              <p:cNvPr id="125" name="组合 124">
                <a:extLst>
                  <a:ext uri="{FF2B5EF4-FFF2-40B4-BE49-F238E27FC236}">
                    <a16:creationId xmlns:a16="http://schemas.microsoft.com/office/drawing/2014/main" id="{900D6E2A-61A2-4D4B-BEAE-44C7DF232457}"/>
                  </a:ext>
                </a:extLst>
              </p:cNvPr>
              <p:cNvGrpSpPr/>
              <p:nvPr/>
            </p:nvGrpSpPr>
            <p:grpSpPr>
              <a:xfrm>
                <a:off x="752412" y="2504217"/>
                <a:ext cx="487711" cy="584096"/>
                <a:chOff x="752412" y="2504217"/>
                <a:chExt cx="487711" cy="584096"/>
              </a:xfrm>
            </p:grpSpPr>
            <p:sp>
              <p:nvSpPr>
                <p:cNvPr id="127" name="Flowchart: Off-page Connector 108">
                  <a:extLst>
                    <a:ext uri="{FF2B5EF4-FFF2-40B4-BE49-F238E27FC236}">
                      <a16:creationId xmlns:a16="http://schemas.microsoft.com/office/drawing/2014/main" id="{ADDEA185-FA6D-4339-B1D8-266A9BA65A04}"/>
                    </a:ext>
                  </a:extLst>
                </p:cNvPr>
                <p:cNvSpPr/>
                <p:nvPr/>
              </p:nvSpPr>
              <p:spPr>
                <a:xfrm>
                  <a:off x="778171" y="2524879"/>
                  <a:ext cx="423316" cy="563434"/>
                </a:xfrm>
                <a:prstGeom prst="flowChartOffpageConnector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28" name="Oval 111">
                  <a:extLst>
                    <a:ext uri="{FF2B5EF4-FFF2-40B4-BE49-F238E27FC236}">
                      <a16:creationId xmlns:a16="http://schemas.microsoft.com/office/drawing/2014/main" id="{F92B2AF4-5B92-49F6-91E8-D6BDA7ABD7B6}"/>
                    </a:ext>
                  </a:extLst>
                </p:cNvPr>
                <p:cNvSpPr/>
                <p:nvPr/>
              </p:nvSpPr>
              <p:spPr>
                <a:xfrm>
                  <a:off x="752412" y="2504217"/>
                  <a:ext cx="487711" cy="558338"/>
                </a:xfrm>
                <a:prstGeom prst="ellipse">
                  <a:avLst/>
                </a:prstGeom>
                <a:no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id-ID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1</a:t>
                  </a: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26" name="Rectangle 1436">
                <a:extLst>
                  <a:ext uri="{FF2B5EF4-FFF2-40B4-BE49-F238E27FC236}">
                    <a16:creationId xmlns:a16="http://schemas.microsoft.com/office/drawing/2014/main" id="{940894E0-9687-440B-9D66-3684B7C9E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4560" y="2392349"/>
                <a:ext cx="4199654" cy="7820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lvl="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服务国家：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参与智慧城市平台建设，帮助政府提升政务管理和民生服务能力 </a:t>
                </a:r>
                <a:endParaRPr kumimoji="0" lang="en-US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</p:grp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0E121906-71CD-4E9F-8E4A-0CCDE698896A}"/>
                </a:ext>
              </a:extLst>
            </p:cNvPr>
            <p:cNvGrpSpPr/>
            <p:nvPr/>
          </p:nvGrpSpPr>
          <p:grpSpPr>
            <a:xfrm>
              <a:off x="752411" y="3333972"/>
              <a:ext cx="4938465" cy="782074"/>
              <a:chOff x="752411" y="3403455"/>
              <a:chExt cx="4938465" cy="782074"/>
            </a:xfrm>
          </p:grpSpPr>
          <p:grpSp>
            <p:nvGrpSpPr>
              <p:cNvPr id="121" name="组合 120">
                <a:extLst>
                  <a:ext uri="{FF2B5EF4-FFF2-40B4-BE49-F238E27FC236}">
                    <a16:creationId xmlns:a16="http://schemas.microsoft.com/office/drawing/2014/main" id="{0EE73942-FF49-456F-B43F-7D4434B4712E}"/>
                  </a:ext>
                </a:extLst>
              </p:cNvPr>
              <p:cNvGrpSpPr/>
              <p:nvPr/>
            </p:nvGrpSpPr>
            <p:grpSpPr>
              <a:xfrm>
                <a:off x="752411" y="3501087"/>
                <a:ext cx="487711" cy="600923"/>
                <a:chOff x="752411" y="3501087"/>
                <a:chExt cx="487711" cy="600923"/>
              </a:xfrm>
            </p:grpSpPr>
            <p:sp>
              <p:nvSpPr>
                <p:cNvPr id="123" name="Flowchart: Off-page Connector 109">
                  <a:extLst>
                    <a:ext uri="{FF2B5EF4-FFF2-40B4-BE49-F238E27FC236}">
                      <a16:creationId xmlns:a16="http://schemas.microsoft.com/office/drawing/2014/main" id="{4E4CD2F1-D265-46B9-BC6E-7C6C78D04BEF}"/>
                    </a:ext>
                  </a:extLst>
                </p:cNvPr>
                <p:cNvSpPr/>
                <p:nvPr/>
              </p:nvSpPr>
              <p:spPr>
                <a:xfrm>
                  <a:off x="778171" y="3538576"/>
                  <a:ext cx="423316" cy="563434"/>
                </a:xfrm>
                <a:prstGeom prst="flowChartOffpageConnector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24" name="Oval 112">
                  <a:extLst>
                    <a:ext uri="{FF2B5EF4-FFF2-40B4-BE49-F238E27FC236}">
                      <a16:creationId xmlns:a16="http://schemas.microsoft.com/office/drawing/2014/main" id="{4F7BAD9E-FBDF-43AA-B9A2-C2D35E2A2F8D}"/>
                    </a:ext>
                  </a:extLst>
                </p:cNvPr>
                <p:cNvSpPr/>
                <p:nvPr/>
              </p:nvSpPr>
              <p:spPr>
                <a:xfrm>
                  <a:off x="752411" y="3501087"/>
                  <a:ext cx="487711" cy="558338"/>
                </a:xfrm>
                <a:prstGeom prst="ellipse">
                  <a:avLst/>
                </a:prstGeom>
                <a:no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2</a:t>
                  </a: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22" name="Rectangle 1436">
                <a:extLst>
                  <a:ext uri="{FF2B5EF4-FFF2-40B4-BE49-F238E27FC236}">
                    <a16:creationId xmlns:a16="http://schemas.microsoft.com/office/drawing/2014/main" id="{D27281A9-5106-41BA-9542-49F88630AE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0319" y="3403455"/>
                <a:ext cx="4140557" cy="7820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lvl="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服务实体：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服务企业和实体经济，提升全要素生产率</a:t>
                </a:r>
                <a:endParaRPr kumimoji="0" 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8AD80402-1959-4F95-8A62-5C71406A9EE3}"/>
                </a:ext>
              </a:extLst>
            </p:cNvPr>
            <p:cNvGrpSpPr/>
            <p:nvPr/>
          </p:nvGrpSpPr>
          <p:grpSpPr>
            <a:xfrm>
              <a:off x="800088" y="4984425"/>
              <a:ext cx="5018530" cy="1197572"/>
              <a:chOff x="745973" y="4413750"/>
              <a:chExt cx="5018530" cy="1197572"/>
            </a:xfrm>
          </p:grpSpPr>
          <p:grpSp>
            <p:nvGrpSpPr>
              <p:cNvPr id="117" name="组合 116">
                <a:extLst>
                  <a:ext uri="{FF2B5EF4-FFF2-40B4-BE49-F238E27FC236}">
                    <a16:creationId xmlns:a16="http://schemas.microsoft.com/office/drawing/2014/main" id="{9E551B2A-0D82-432C-B061-076EC21D6706}"/>
                  </a:ext>
                </a:extLst>
              </p:cNvPr>
              <p:cNvGrpSpPr/>
              <p:nvPr/>
            </p:nvGrpSpPr>
            <p:grpSpPr>
              <a:xfrm>
                <a:off x="745973" y="4513213"/>
                <a:ext cx="487711" cy="602494"/>
                <a:chOff x="745973" y="4513213"/>
                <a:chExt cx="487711" cy="602494"/>
              </a:xfrm>
            </p:grpSpPr>
            <p:sp>
              <p:nvSpPr>
                <p:cNvPr id="119" name="Flowchart: Off-page Connector 110">
                  <a:extLst>
                    <a:ext uri="{FF2B5EF4-FFF2-40B4-BE49-F238E27FC236}">
                      <a16:creationId xmlns:a16="http://schemas.microsoft.com/office/drawing/2014/main" id="{BDC2A138-83E2-4FDF-A032-506F00060597}"/>
                    </a:ext>
                  </a:extLst>
                </p:cNvPr>
                <p:cNvSpPr/>
                <p:nvPr/>
              </p:nvSpPr>
              <p:spPr>
                <a:xfrm>
                  <a:off x="778171" y="4552273"/>
                  <a:ext cx="423316" cy="563434"/>
                </a:xfrm>
                <a:prstGeom prst="flowChartOffpageConnector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35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20" name="Oval 113">
                  <a:extLst>
                    <a:ext uri="{FF2B5EF4-FFF2-40B4-BE49-F238E27FC236}">
                      <a16:creationId xmlns:a16="http://schemas.microsoft.com/office/drawing/2014/main" id="{966C55FF-CD10-4E2E-8C1E-18B385A1B16C}"/>
                    </a:ext>
                  </a:extLst>
                </p:cNvPr>
                <p:cNvSpPr/>
                <p:nvPr/>
              </p:nvSpPr>
              <p:spPr>
                <a:xfrm>
                  <a:off x="745973" y="4513213"/>
                  <a:ext cx="487711" cy="558338"/>
                </a:xfrm>
                <a:prstGeom prst="ellipse">
                  <a:avLst/>
                </a:prstGeom>
                <a:no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3</a:t>
                  </a:r>
                </a:p>
              </p:txBody>
            </p:sp>
          </p:grpSp>
          <p:sp>
            <p:nvSpPr>
              <p:cNvPr id="118" name="Rectangle 1436">
                <a:extLst>
                  <a:ext uri="{FF2B5EF4-FFF2-40B4-BE49-F238E27FC236}">
                    <a16:creationId xmlns:a16="http://schemas.microsoft.com/office/drawing/2014/main" id="{17EFF963-92BA-4BEA-BD09-3AB328CAC8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4560" y="4413750"/>
                <a:ext cx="4239943" cy="11975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lvl="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服务大众：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落足“医、学、住、行、 生、老、病、养”民生领域，支持民生改善，促进主业发展 </a:t>
                </a:r>
                <a:endParaRPr kumimoji="0" 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373076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973E1-D17B-714B-9310-6C2036E52D99}" type="slidenum">
              <a:rPr kumimoji="1" lang="zh-CN" altLang="en-US" smtClean="0"/>
              <a:t>31</a:t>
            </a:fld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159271" y="1454933"/>
            <a:ext cx="100899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  <a:buFont typeface="Arial" charset="0"/>
              <a:buNone/>
            </a:pPr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 谢！</a:t>
            </a:r>
            <a:endParaRPr lang="en-US" altLang="zh-CN" sz="7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9804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A5E5F23-2D75-40EE-ABE3-DF828DAE43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ctr" anchorCtr="0">
            <a:normAutofit/>
          </a:bodyPr>
          <a:lstStyle/>
          <a:p>
            <a:pPr marL="0" indent="0" algn="ctr">
              <a:buNone/>
            </a:pPr>
            <a:r>
              <a:rPr lang="zh-CN" altLang="en-US" dirty="0"/>
              <a:t>整体战略</a:t>
            </a:r>
          </a:p>
        </p:txBody>
      </p:sp>
      <p:sp>
        <p:nvSpPr>
          <p:cNvPr id="3" name="文本框 3">
            <a:extLst>
              <a:ext uri="{FF2B5EF4-FFF2-40B4-BE49-F238E27FC236}">
                <a16:creationId xmlns:a16="http://schemas.microsoft.com/office/drawing/2014/main" id="{444F850F-6231-4FD9-9947-60B97C716DC9}"/>
              </a:ext>
            </a:extLst>
          </p:cNvPr>
          <p:cNvSpPr txBox="1"/>
          <p:nvPr/>
        </p:nvSpPr>
        <p:spPr>
          <a:xfrm>
            <a:off x="9954483" y="1640119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FF5805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sz="2000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战略目标</a:t>
            </a:r>
            <a:endParaRPr lang="en-US" altLang="zh-CN" sz="2000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2A7E34D-D022-49B0-8E14-A4AD72874F8D}"/>
              </a:ext>
            </a:extLst>
          </p:cNvPr>
          <p:cNvSpPr txBox="1"/>
          <p:nvPr/>
        </p:nvSpPr>
        <p:spPr>
          <a:xfrm>
            <a:off x="9954483" y="2439466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FF5805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sz="200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行业聚焦</a:t>
            </a:r>
            <a:endParaRPr lang="en-US" altLang="zh-CN" sz="2000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CC86B42C-F2F4-41A4-8BD4-D2EE997C6A59}"/>
              </a:ext>
            </a:extLst>
          </p:cNvPr>
          <p:cNvSpPr txBox="1"/>
          <p:nvPr/>
        </p:nvSpPr>
        <p:spPr>
          <a:xfrm>
            <a:off x="9954483" y="3176135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FF5805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zh-CN" altLang="en-US" sz="2000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发展模式</a:t>
            </a:r>
            <a:endParaRPr lang="en-US" altLang="zh-CN" sz="2000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3">
            <a:extLst>
              <a:ext uri="{FF2B5EF4-FFF2-40B4-BE49-F238E27FC236}">
                <a16:creationId xmlns:a16="http://schemas.microsoft.com/office/drawing/2014/main" id="{D8B2CF7C-F955-4F2B-852E-E727246148A2}"/>
              </a:ext>
            </a:extLst>
          </p:cNvPr>
          <p:cNvSpPr txBox="1"/>
          <p:nvPr/>
        </p:nvSpPr>
        <p:spPr>
          <a:xfrm>
            <a:off x="9973719" y="4391054"/>
            <a:ext cx="1172116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FF5805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r>
              <a:rPr lang="en-US" altLang="zh-CN" sz="2000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个支柱</a:t>
            </a:r>
            <a:endParaRPr lang="en-US" altLang="zh-CN" sz="2000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E0320D3-138B-4E0F-A4A6-137884E7B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11" y="1181455"/>
            <a:ext cx="8911447" cy="526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65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42E4522-87E9-474A-B421-67C06205F46E}"/>
              </a:ext>
            </a:extLst>
          </p:cNvPr>
          <p:cNvSpPr/>
          <p:nvPr/>
        </p:nvSpPr>
        <p:spPr>
          <a:xfrm>
            <a:off x="5614594" y="2506088"/>
            <a:ext cx="5775940" cy="14717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扎实服务实体经济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为金融改革提供强有力的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科技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7385CDA-B206-49A9-9384-DD5F3039C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50" y="1571625"/>
            <a:ext cx="4762500" cy="3714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61577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AA95EE0-E974-4138-9236-2EB5CCF9A1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ctr" anchorCtr="0">
            <a:normAutofit/>
          </a:bodyPr>
          <a:lstStyle/>
          <a:p>
            <a:pPr marL="0" algn="ctr">
              <a:spcBef>
                <a:spcPct val="0"/>
              </a:spcBef>
              <a:buNone/>
            </a:pPr>
            <a:r>
              <a:rPr lang="zh-CN" altLang="en-US" dirty="0"/>
              <a:t>独特的科技发展优势</a:t>
            </a:r>
          </a:p>
        </p:txBody>
      </p:sp>
      <p:sp>
        <p:nvSpPr>
          <p:cNvPr id="262" name="KSO_Shape">
            <a:extLst>
              <a:ext uri="{FF2B5EF4-FFF2-40B4-BE49-F238E27FC236}">
                <a16:creationId xmlns:a16="http://schemas.microsoft.com/office/drawing/2014/main" id="{10698F54-AED0-48D3-94E3-B209FCCF3D2C}"/>
              </a:ext>
            </a:extLst>
          </p:cNvPr>
          <p:cNvSpPr>
            <a:spLocks/>
          </p:cNvSpPr>
          <p:nvPr/>
        </p:nvSpPr>
        <p:spPr bwMode="auto">
          <a:xfrm>
            <a:off x="1577500" y="2081064"/>
            <a:ext cx="966672" cy="725004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63" name="椭圆 262">
            <a:extLst>
              <a:ext uri="{FF2B5EF4-FFF2-40B4-BE49-F238E27FC236}">
                <a16:creationId xmlns:a16="http://schemas.microsoft.com/office/drawing/2014/main" id="{BFA03E54-DEF1-42F6-9CB2-847CAE07139A}"/>
              </a:ext>
            </a:extLst>
          </p:cNvPr>
          <p:cNvSpPr/>
          <p:nvPr/>
        </p:nvSpPr>
        <p:spPr>
          <a:xfrm>
            <a:off x="1335832" y="1758840"/>
            <a:ext cx="1450009" cy="1369453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4" name="KSO_Shape">
            <a:extLst>
              <a:ext uri="{FF2B5EF4-FFF2-40B4-BE49-F238E27FC236}">
                <a16:creationId xmlns:a16="http://schemas.microsoft.com/office/drawing/2014/main" id="{E1F19044-D4A5-4B72-A088-0911A09C351B}"/>
              </a:ext>
            </a:extLst>
          </p:cNvPr>
          <p:cNvSpPr/>
          <p:nvPr/>
        </p:nvSpPr>
        <p:spPr>
          <a:xfrm>
            <a:off x="4477517" y="2000508"/>
            <a:ext cx="556726" cy="751842"/>
          </a:xfrm>
          <a:custGeom>
            <a:avLst/>
            <a:gdLst>
              <a:gd name="connsiteX0" fmla="*/ 1491342 w 1491342"/>
              <a:gd name="connsiteY0" fmla="*/ 0 h 2231572"/>
              <a:gd name="connsiteX1" fmla="*/ 32657 w 1491342"/>
              <a:gd name="connsiteY1" fmla="*/ 1143000 h 2231572"/>
              <a:gd name="connsiteX2" fmla="*/ 685800 w 1491342"/>
              <a:gd name="connsiteY2" fmla="*/ 1284515 h 2231572"/>
              <a:gd name="connsiteX3" fmla="*/ 0 w 1491342"/>
              <a:gd name="connsiteY3" fmla="*/ 2231572 h 2231572"/>
              <a:gd name="connsiteX4" fmla="*/ 1404257 w 1491342"/>
              <a:gd name="connsiteY4" fmla="*/ 1143000 h 2231572"/>
              <a:gd name="connsiteX5" fmla="*/ 794657 w 1491342"/>
              <a:gd name="connsiteY5" fmla="*/ 990600 h 2231572"/>
              <a:gd name="connsiteX6" fmla="*/ 1491342 w 1491342"/>
              <a:gd name="connsiteY6" fmla="*/ 0 h 2231572"/>
              <a:gd name="connsiteX0" fmla="*/ 1491342 w 1491342"/>
              <a:gd name="connsiteY0" fmla="*/ 0 h 2231572"/>
              <a:gd name="connsiteX1" fmla="*/ 32657 w 1491342"/>
              <a:gd name="connsiteY1" fmla="*/ 1143000 h 2231572"/>
              <a:gd name="connsiteX2" fmla="*/ 685800 w 1491342"/>
              <a:gd name="connsiteY2" fmla="*/ 1284515 h 2231572"/>
              <a:gd name="connsiteX3" fmla="*/ 0 w 1491342"/>
              <a:gd name="connsiteY3" fmla="*/ 2231572 h 2231572"/>
              <a:gd name="connsiteX4" fmla="*/ 1404257 w 1491342"/>
              <a:gd name="connsiteY4" fmla="*/ 1143000 h 2231572"/>
              <a:gd name="connsiteX5" fmla="*/ 794657 w 1491342"/>
              <a:gd name="connsiteY5" fmla="*/ 990600 h 2231572"/>
              <a:gd name="connsiteX6" fmla="*/ 1491342 w 1491342"/>
              <a:gd name="connsiteY6" fmla="*/ 0 h 2231572"/>
              <a:gd name="connsiteX0" fmla="*/ 1491342 w 1491342"/>
              <a:gd name="connsiteY0" fmla="*/ 0 h 2231572"/>
              <a:gd name="connsiteX1" fmla="*/ 32657 w 1491342"/>
              <a:gd name="connsiteY1" fmla="*/ 1143000 h 2231572"/>
              <a:gd name="connsiteX2" fmla="*/ 685800 w 1491342"/>
              <a:gd name="connsiteY2" fmla="*/ 1284515 h 2231572"/>
              <a:gd name="connsiteX3" fmla="*/ 0 w 1491342"/>
              <a:gd name="connsiteY3" fmla="*/ 2231572 h 2231572"/>
              <a:gd name="connsiteX4" fmla="*/ 1404257 w 1491342"/>
              <a:gd name="connsiteY4" fmla="*/ 1143000 h 2231572"/>
              <a:gd name="connsiteX5" fmla="*/ 794657 w 1491342"/>
              <a:gd name="connsiteY5" fmla="*/ 990600 h 2231572"/>
              <a:gd name="connsiteX6" fmla="*/ 1491342 w 1491342"/>
              <a:gd name="connsiteY6" fmla="*/ 0 h 2231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91342" h="2231572">
                <a:moveTo>
                  <a:pt x="1491342" y="0"/>
                </a:moveTo>
                <a:cubicBezTo>
                  <a:pt x="1364342" y="25400"/>
                  <a:pt x="166914" y="928914"/>
                  <a:pt x="32657" y="1143000"/>
                </a:cubicBezTo>
                <a:cubicBezTo>
                  <a:pt x="-101600" y="1357086"/>
                  <a:pt x="691243" y="1103086"/>
                  <a:pt x="685800" y="1284515"/>
                </a:cubicBezTo>
                <a:lnTo>
                  <a:pt x="0" y="2231572"/>
                </a:lnTo>
                <a:cubicBezTo>
                  <a:pt x="119743" y="2207986"/>
                  <a:pt x="1271814" y="1349829"/>
                  <a:pt x="1404257" y="1143000"/>
                </a:cubicBezTo>
                <a:cubicBezTo>
                  <a:pt x="1536700" y="936171"/>
                  <a:pt x="780143" y="1181100"/>
                  <a:pt x="794657" y="990600"/>
                </a:cubicBezTo>
                <a:lnTo>
                  <a:pt x="149134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265" name="椭圆 264">
            <a:extLst>
              <a:ext uri="{FF2B5EF4-FFF2-40B4-BE49-F238E27FC236}">
                <a16:creationId xmlns:a16="http://schemas.microsoft.com/office/drawing/2014/main" id="{8C6C4133-B8F0-4ECA-B764-6A78E6121295}"/>
              </a:ext>
            </a:extLst>
          </p:cNvPr>
          <p:cNvSpPr/>
          <p:nvPr/>
        </p:nvSpPr>
        <p:spPr>
          <a:xfrm>
            <a:off x="3994181" y="1758840"/>
            <a:ext cx="1450009" cy="1369453"/>
          </a:xfrm>
          <a:prstGeom prst="ellipse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KSO_Shape">
            <a:extLst>
              <a:ext uri="{FF2B5EF4-FFF2-40B4-BE49-F238E27FC236}">
                <a16:creationId xmlns:a16="http://schemas.microsoft.com/office/drawing/2014/main" id="{5795BE72-4180-4F92-B705-2C22D49CDF7C}"/>
              </a:ext>
            </a:extLst>
          </p:cNvPr>
          <p:cNvSpPr/>
          <p:nvPr/>
        </p:nvSpPr>
        <p:spPr>
          <a:xfrm>
            <a:off x="6974754" y="2081064"/>
            <a:ext cx="698137" cy="698137"/>
          </a:xfrm>
          <a:prstGeom prst="leftUp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7" name="椭圆 266">
            <a:extLst>
              <a:ext uri="{FF2B5EF4-FFF2-40B4-BE49-F238E27FC236}">
                <a16:creationId xmlns:a16="http://schemas.microsoft.com/office/drawing/2014/main" id="{88B57FBC-31E1-47AD-9ED8-5471E478CB6A}"/>
              </a:ext>
            </a:extLst>
          </p:cNvPr>
          <p:cNvSpPr/>
          <p:nvPr/>
        </p:nvSpPr>
        <p:spPr>
          <a:xfrm>
            <a:off x="6652530" y="1758840"/>
            <a:ext cx="1450009" cy="1369453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KSO_Shape">
            <a:extLst>
              <a:ext uri="{FF2B5EF4-FFF2-40B4-BE49-F238E27FC236}">
                <a16:creationId xmlns:a16="http://schemas.microsoft.com/office/drawing/2014/main" id="{A149FF01-6371-439E-9DE5-7E3DA5D94B50}"/>
              </a:ext>
            </a:extLst>
          </p:cNvPr>
          <p:cNvSpPr/>
          <p:nvPr/>
        </p:nvSpPr>
        <p:spPr>
          <a:xfrm>
            <a:off x="9713660" y="2000508"/>
            <a:ext cx="460054" cy="698137"/>
          </a:xfrm>
          <a:custGeom>
            <a:avLst/>
            <a:gdLst>
              <a:gd name="connsiteX0" fmla="*/ 586581 w 1173161"/>
              <a:gd name="connsiteY0" fmla="*/ 0 h 1672438"/>
              <a:gd name="connsiteX1" fmla="*/ 1001356 w 1173161"/>
              <a:gd name="connsiteY1" fmla="*/ 171806 h 1672438"/>
              <a:gd name="connsiteX2" fmla="*/ 1001356 w 1173161"/>
              <a:gd name="connsiteY2" fmla="*/ 1001357 h 1672438"/>
              <a:gd name="connsiteX3" fmla="*/ 586581 w 1173161"/>
              <a:gd name="connsiteY3" fmla="*/ 1672438 h 1672438"/>
              <a:gd name="connsiteX4" fmla="*/ 171805 w 1173161"/>
              <a:gd name="connsiteY4" fmla="*/ 1001357 h 1672438"/>
              <a:gd name="connsiteX5" fmla="*/ 171805 w 1173161"/>
              <a:gd name="connsiteY5" fmla="*/ 171806 h 1672438"/>
              <a:gd name="connsiteX6" fmla="*/ 586581 w 1173161"/>
              <a:gd name="connsiteY6" fmla="*/ 0 h 167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73161" h="1672438">
                <a:moveTo>
                  <a:pt x="586581" y="0"/>
                </a:moveTo>
                <a:cubicBezTo>
                  <a:pt x="736700" y="0"/>
                  <a:pt x="886819" y="57269"/>
                  <a:pt x="1001356" y="171806"/>
                </a:cubicBezTo>
                <a:cubicBezTo>
                  <a:pt x="1230430" y="400880"/>
                  <a:pt x="1230430" y="772282"/>
                  <a:pt x="1001356" y="1001357"/>
                </a:cubicBezTo>
                <a:cubicBezTo>
                  <a:pt x="820380" y="1182333"/>
                  <a:pt x="682121" y="1406027"/>
                  <a:pt x="586581" y="1672438"/>
                </a:cubicBezTo>
                <a:cubicBezTo>
                  <a:pt x="491040" y="1406027"/>
                  <a:pt x="352782" y="1182333"/>
                  <a:pt x="171805" y="1001357"/>
                </a:cubicBezTo>
                <a:cubicBezTo>
                  <a:pt x="-57269" y="772282"/>
                  <a:pt x="-57269" y="400880"/>
                  <a:pt x="171805" y="171806"/>
                </a:cubicBezTo>
                <a:cubicBezTo>
                  <a:pt x="286343" y="57269"/>
                  <a:pt x="436462" y="0"/>
                  <a:pt x="5865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57600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269" name="椭圆 268">
            <a:extLst>
              <a:ext uri="{FF2B5EF4-FFF2-40B4-BE49-F238E27FC236}">
                <a16:creationId xmlns:a16="http://schemas.microsoft.com/office/drawing/2014/main" id="{5F090F30-2D34-414A-8410-D47AE66B2B29}"/>
              </a:ext>
            </a:extLst>
          </p:cNvPr>
          <p:cNvSpPr/>
          <p:nvPr/>
        </p:nvSpPr>
        <p:spPr>
          <a:xfrm>
            <a:off x="9230323" y="1678284"/>
            <a:ext cx="1450009" cy="1369453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4" name="圆角矩形 36">
            <a:extLst>
              <a:ext uri="{FF2B5EF4-FFF2-40B4-BE49-F238E27FC236}">
                <a16:creationId xmlns:a16="http://schemas.microsoft.com/office/drawing/2014/main" id="{5A625435-35E5-4FEE-82BA-98853C40FA7D}"/>
              </a:ext>
            </a:extLst>
          </p:cNvPr>
          <p:cNvSpPr/>
          <p:nvPr/>
        </p:nvSpPr>
        <p:spPr>
          <a:xfrm>
            <a:off x="1094163" y="3208848"/>
            <a:ext cx="1933345" cy="520860"/>
          </a:xfrm>
          <a:prstGeom prst="roundRect">
            <a:avLst>
              <a:gd name="adj" fmla="val 9207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人才</a:t>
            </a:r>
            <a:endParaRPr lang="en-US" altLang="zh-CN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5" name="圆角矩形 37">
            <a:extLst>
              <a:ext uri="{FF2B5EF4-FFF2-40B4-BE49-F238E27FC236}">
                <a16:creationId xmlns:a16="http://schemas.microsoft.com/office/drawing/2014/main" id="{8FF28CD3-B13F-49E7-A60C-36A6B96BD881}"/>
              </a:ext>
            </a:extLst>
          </p:cNvPr>
          <p:cNvSpPr/>
          <p:nvPr/>
        </p:nvSpPr>
        <p:spPr>
          <a:xfrm>
            <a:off x="3752511" y="3208848"/>
            <a:ext cx="1933345" cy="5220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技术</a:t>
            </a:r>
            <a:endParaRPr lang="zh-CN" altLang="en-US" sz="2400" dirty="0"/>
          </a:p>
        </p:txBody>
      </p:sp>
      <p:sp>
        <p:nvSpPr>
          <p:cNvPr id="276" name="圆角矩形 38">
            <a:extLst>
              <a:ext uri="{FF2B5EF4-FFF2-40B4-BE49-F238E27FC236}">
                <a16:creationId xmlns:a16="http://schemas.microsoft.com/office/drawing/2014/main" id="{7EFE5FC8-EB15-48AC-B06E-BB7C70B5B4CB}"/>
              </a:ext>
            </a:extLst>
          </p:cNvPr>
          <p:cNvSpPr/>
          <p:nvPr/>
        </p:nvSpPr>
        <p:spPr>
          <a:xfrm>
            <a:off x="6410859" y="3208848"/>
            <a:ext cx="1933345" cy="522000"/>
          </a:xfrm>
          <a:prstGeom prst="roundRect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资金</a:t>
            </a:r>
            <a:endParaRPr lang="zh-CN" altLang="en-US" sz="2400" dirty="0"/>
          </a:p>
        </p:txBody>
      </p:sp>
      <p:sp>
        <p:nvSpPr>
          <p:cNvPr id="277" name="圆角矩形 39">
            <a:extLst>
              <a:ext uri="{FF2B5EF4-FFF2-40B4-BE49-F238E27FC236}">
                <a16:creationId xmlns:a16="http://schemas.microsoft.com/office/drawing/2014/main" id="{CD42C92D-9F7B-4287-A6C8-8871519FC405}"/>
              </a:ext>
            </a:extLst>
          </p:cNvPr>
          <p:cNvSpPr/>
          <p:nvPr/>
        </p:nvSpPr>
        <p:spPr>
          <a:xfrm>
            <a:off x="8977014" y="3208848"/>
            <a:ext cx="1933345" cy="5220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场景</a:t>
            </a:r>
            <a:endParaRPr lang="zh-CN" altLang="en-US" sz="2400" dirty="0"/>
          </a:p>
        </p:txBody>
      </p:sp>
      <p:sp>
        <p:nvSpPr>
          <p:cNvPr id="1242" name="文本框 1241">
            <a:extLst>
              <a:ext uri="{FF2B5EF4-FFF2-40B4-BE49-F238E27FC236}">
                <a16:creationId xmlns:a16="http://schemas.microsoft.com/office/drawing/2014/main" id="{E9B510CE-7602-40BF-ABD0-22616DDE0167}"/>
              </a:ext>
            </a:extLst>
          </p:cNvPr>
          <p:cNvSpPr txBox="1"/>
          <p:nvPr/>
        </p:nvSpPr>
        <p:spPr>
          <a:xfrm>
            <a:off x="1094163" y="3947160"/>
            <a:ext cx="1933345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500+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来自顶尖机 构的科学家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23,000+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科技研发人员</a:t>
            </a:r>
          </a:p>
        </p:txBody>
      </p:sp>
      <p:sp>
        <p:nvSpPr>
          <p:cNvPr id="1243" name="文本框 1242">
            <a:extLst>
              <a:ext uri="{FF2B5EF4-FFF2-40B4-BE49-F238E27FC236}">
                <a16:creationId xmlns:a16="http://schemas.microsoft.com/office/drawing/2014/main" id="{11C1459B-1B96-43F9-9DFD-E2DB4276454A}"/>
              </a:ext>
            </a:extLst>
          </p:cNvPr>
          <p:cNvSpPr txBox="1"/>
          <p:nvPr/>
        </p:nvSpPr>
        <p:spPr>
          <a:xfrm>
            <a:off x="3752511" y="3947160"/>
            <a:ext cx="1933345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5,100+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申请专利数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在中国金融机构中位列第一</a:t>
            </a:r>
          </a:p>
        </p:txBody>
      </p:sp>
      <p:sp>
        <p:nvSpPr>
          <p:cNvPr id="1244" name="文本框 1243">
            <a:extLst>
              <a:ext uri="{FF2B5EF4-FFF2-40B4-BE49-F238E27FC236}">
                <a16:creationId xmlns:a16="http://schemas.microsoft.com/office/drawing/2014/main" id="{9781C125-E085-4229-9F4F-95D8EBF7CDB8}"/>
              </a:ext>
            </a:extLst>
          </p:cNvPr>
          <p:cNvSpPr txBox="1"/>
          <p:nvPr/>
        </p:nvSpPr>
        <p:spPr>
          <a:xfrm>
            <a:off x="6357149" y="3947160"/>
            <a:ext cx="1933345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研发投入超百亿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年将累计超千亿</a:t>
            </a:r>
          </a:p>
        </p:txBody>
      </p:sp>
      <p:sp>
        <p:nvSpPr>
          <p:cNvPr id="1245" name="文本框 1244">
            <a:extLst>
              <a:ext uri="{FF2B5EF4-FFF2-40B4-BE49-F238E27FC236}">
                <a16:creationId xmlns:a16="http://schemas.microsoft.com/office/drawing/2014/main" id="{CD8495F6-0E2D-416B-BA60-BEB38DE07C06}"/>
              </a:ext>
            </a:extLst>
          </p:cNvPr>
          <p:cNvSpPr txBox="1"/>
          <p:nvPr/>
        </p:nvSpPr>
        <p:spPr>
          <a:xfrm>
            <a:off x="8988654" y="3947160"/>
            <a:ext cx="1933345" cy="1376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金融、医疗、汽 车、房产及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智慧城市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五大生态圈 </a:t>
            </a:r>
          </a:p>
        </p:txBody>
      </p:sp>
    </p:spTree>
    <p:extLst>
      <p:ext uri="{BB962C8B-B14F-4D97-AF65-F5344CB8AC3E}">
        <p14:creationId xmlns:p14="http://schemas.microsoft.com/office/powerpoint/2010/main" val="691935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64E9FB80-36D8-41A2-81B6-89AC5FA1C3EC}"/>
              </a:ext>
            </a:extLst>
          </p:cNvPr>
          <p:cNvGrpSpPr/>
          <p:nvPr/>
        </p:nvGrpSpPr>
        <p:grpSpPr>
          <a:xfrm>
            <a:off x="511002" y="1164538"/>
            <a:ext cx="11354494" cy="4817096"/>
            <a:chOff x="160363" y="1073566"/>
            <a:chExt cx="11799929" cy="481736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E5303D9-D0AA-471D-ACEC-FA4ECA7B959C}"/>
                </a:ext>
              </a:extLst>
            </p:cNvPr>
            <p:cNvSpPr/>
            <p:nvPr/>
          </p:nvSpPr>
          <p:spPr>
            <a:xfrm>
              <a:off x="295997" y="1073566"/>
              <a:ext cx="2616815" cy="69965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智能识别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BE5BA34-2BAB-4E6A-98D3-B65F955B19F1}"/>
                </a:ext>
              </a:extLst>
            </p:cNvPr>
            <p:cNvSpPr/>
            <p:nvPr/>
          </p:nvSpPr>
          <p:spPr>
            <a:xfrm>
              <a:off x="3344551" y="1073566"/>
              <a:ext cx="2616815" cy="69965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人工智能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313189D-0BD5-4B97-A0E4-148229EB3B78}"/>
                </a:ext>
              </a:extLst>
            </p:cNvPr>
            <p:cNvSpPr/>
            <p:nvPr/>
          </p:nvSpPr>
          <p:spPr>
            <a:xfrm>
              <a:off x="6327484" y="1073566"/>
              <a:ext cx="2616815" cy="69965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区块链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74CA451-0A67-4124-88EB-A3E714D5D801}"/>
                </a:ext>
              </a:extLst>
            </p:cNvPr>
            <p:cNvSpPr/>
            <p:nvPr/>
          </p:nvSpPr>
          <p:spPr>
            <a:xfrm>
              <a:off x="9286790" y="1073566"/>
              <a:ext cx="2616815" cy="69965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云科技</a:t>
              </a:r>
            </a:p>
          </p:txBody>
        </p:sp>
        <p:sp>
          <p:nvSpPr>
            <p:cNvPr id="8" name="TextBox 58">
              <a:extLst>
                <a:ext uri="{FF2B5EF4-FFF2-40B4-BE49-F238E27FC236}">
                  <a16:creationId xmlns:a16="http://schemas.microsoft.com/office/drawing/2014/main" id="{0BAA7EFF-798A-478A-8505-872ACF0CC6AC}"/>
                </a:ext>
              </a:extLst>
            </p:cNvPr>
            <p:cNvSpPr txBox="1"/>
            <p:nvPr/>
          </p:nvSpPr>
          <p:spPr>
            <a:xfrm>
              <a:off x="160363" y="4243549"/>
              <a:ext cx="3067881" cy="1421301"/>
            </a:xfrm>
            <a:prstGeom prst="rect">
              <a:avLst/>
            </a:prstGeom>
            <a:noFill/>
            <a:ln w="28575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  <a:defRPr/>
              </a:pPr>
              <a:r>
                <a:rPr lang="en-US" altLang="zh-CN" sz="1327" kern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华文楷体" panose="02010600040101010101" pitchFamily="2" charset="-122"/>
                </a:rPr>
                <a:t>1.2</a:t>
              </a:r>
              <a:r>
                <a:rPr lang="zh-CN" altLang="en-US" sz="1327" kern="0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华文楷体" panose="02010600040101010101" pitchFamily="2" charset="-122"/>
                </a:rPr>
                <a:t>亿</a:t>
              </a:r>
              <a:r>
                <a:rPr lang="en-US" altLang="zh-CN" sz="1327" kern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华文楷体" panose="02010600040101010101" pitchFamily="2" charset="-122"/>
                </a:rPr>
                <a:t>+</a:t>
              </a:r>
              <a:r>
                <a:rPr lang="zh-CN" altLang="en-US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华文楷体" panose="02010600040101010101" pitchFamily="2" charset="-122"/>
                </a:rPr>
                <a:t>人库</a:t>
              </a:r>
              <a:r>
                <a:rPr lang="zh-CN" altLang="en-US" sz="1327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华文楷体" panose="02010600040101010101" pitchFamily="2" charset="-122"/>
                </a:rPr>
                <a:t>深度学习训练模型</a:t>
              </a:r>
              <a:endParaRPr lang="en-US" altLang="zh-CN" sz="1327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华文楷体" panose="02010600040101010101" pitchFamily="2" charset="-122"/>
              </a:endParaRPr>
            </a:p>
            <a:p>
              <a:pPr>
                <a:spcBef>
                  <a:spcPts val="600"/>
                </a:spcBef>
                <a:defRPr/>
              </a:pPr>
              <a:r>
                <a:rPr lang="zh-CN" altLang="en-US" sz="1327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人</a:t>
              </a:r>
              <a:r>
                <a:rPr lang="zh-CN" altLang="en-US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脸识别</a:t>
              </a:r>
              <a:r>
                <a:rPr lang="en-US" altLang="zh-CN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LFW</a:t>
              </a:r>
              <a:r>
                <a:rPr lang="zh-CN" altLang="en-US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准确率</a:t>
              </a:r>
              <a:r>
                <a:rPr lang="en-US" altLang="zh-CN" sz="1327" kern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99.8%</a:t>
              </a:r>
              <a:r>
                <a:rPr lang="zh-CN" altLang="en-US" sz="1327" kern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世界第一</a:t>
              </a:r>
              <a:endParaRPr lang="en-US" altLang="zh-CN" sz="1327" ker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itchFamily="34" charset="0"/>
              </a:endParaRPr>
            </a:p>
            <a:p>
              <a:pPr>
                <a:spcBef>
                  <a:spcPts val="600"/>
                </a:spcBef>
                <a:defRPr/>
              </a:pPr>
              <a:r>
                <a:rPr lang="zh-CN" altLang="en-US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准确率</a:t>
              </a:r>
              <a:r>
                <a:rPr lang="en-US" altLang="zh-CN" sz="1327" kern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99.7%</a:t>
              </a:r>
              <a:r>
                <a:rPr lang="zh-CN" altLang="en-US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以上，全球领先</a:t>
              </a:r>
              <a:endParaRPr lang="en-US" altLang="zh-CN" sz="1327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itchFamily="34" charset="0"/>
              </a:endParaRPr>
            </a:p>
            <a:p>
              <a:pPr>
                <a:spcBef>
                  <a:spcPts val="600"/>
                </a:spcBef>
                <a:defRPr/>
              </a:pPr>
              <a:r>
                <a:rPr lang="en-US" altLang="zh-CN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54</a:t>
              </a:r>
              <a:r>
                <a:rPr lang="zh-CN" altLang="en-US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种复杂微表情</a:t>
              </a:r>
              <a:r>
                <a:rPr lang="en-US" altLang="zh-CN" sz="1327" kern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1</a:t>
              </a:r>
              <a:r>
                <a:rPr lang="zh-CN" altLang="en-US" sz="1327" kern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秒</a:t>
              </a:r>
              <a:r>
                <a:rPr lang="zh-CN" altLang="en-US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识别</a:t>
              </a:r>
              <a:endParaRPr lang="en-US" altLang="zh-CN" sz="1327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itchFamily="34" charset="0"/>
              </a:endParaRPr>
            </a:p>
            <a:p>
              <a:pPr>
                <a:spcBef>
                  <a:spcPts val="600"/>
                </a:spcBef>
                <a:defRPr/>
              </a:pPr>
              <a:r>
                <a:rPr lang="zh-CN" altLang="en-US" sz="1327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Arial" pitchFamily="34" charset="0"/>
                </a:rPr>
                <a:t> </a:t>
              </a:r>
              <a:endParaRPr lang="en-US" altLang="zh-CN" sz="132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itchFamily="34" charset="0"/>
              </a:endParaRPr>
            </a:p>
          </p:txBody>
        </p:sp>
        <p:sp>
          <p:nvSpPr>
            <p:cNvPr id="9" name="TextBox 58">
              <a:extLst>
                <a:ext uri="{FF2B5EF4-FFF2-40B4-BE49-F238E27FC236}">
                  <a16:creationId xmlns:a16="http://schemas.microsoft.com/office/drawing/2014/main" id="{7BD3060C-E0DB-4E47-B3A4-50E4D4E3B9F5}"/>
                </a:ext>
              </a:extLst>
            </p:cNvPr>
            <p:cNvSpPr txBox="1"/>
            <p:nvPr/>
          </p:nvSpPr>
          <p:spPr>
            <a:xfrm>
              <a:off x="3228245" y="4199548"/>
              <a:ext cx="3446850" cy="1421301"/>
            </a:xfrm>
            <a:prstGeom prst="rect">
              <a:avLst/>
            </a:prstGeom>
            <a:noFill/>
            <a:ln w="28575">
              <a:noFill/>
            </a:ln>
            <a:effectLst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285750" indent="-285750">
                <a:spcBef>
                  <a:spcPts val="300"/>
                </a:spcBef>
                <a:buClr>
                  <a:schemeClr val="bg1"/>
                </a:buClr>
                <a:buFont typeface="Arial" panose="020B0604020202020204" pitchFamily="34" charset="0"/>
                <a:buChar char="•"/>
                <a:defRPr sz="1600" b="1">
                  <a:solidFill>
                    <a:srgbClr val="F05A23"/>
                  </a:solidFill>
                  <a:latin typeface="Arial" panose="020B0604020202020204" pitchFamily="34" charset="0"/>
                  <a:ea typeface="华文楷体" panose="02010600040101010101" pitchFamily="2" charset="-122"/>
                  <a:cs typeface="Arial" panose="020B0604020202020204" pitchFamily="34" charset="0"/>
                </a:defRPr>
              </a:lvl1pPr>
            </a:lstStyle>
            <a:p>
              <a:pPr marL="0" indent="0">
                <a:spcBef>
                  <a:spcPts val="600"/>
                </a:spcBef>
                <a:buClrTx/>
                <a:buNone/>
              </a:pPr>
              <a:r>
                <a:rPr lang="zh-CN" altLang="en-US" sz="1327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外部数据</a:t>
              </a:r>
              <a:r>
                <a:rPr lang="en-US" altLang="zh-CN" sz="1327" b="0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1000+</a:t>
              </a:r>
              <a:r>
                <a:rPr lang="zh-CN" altLang="en-US" sz="1327" b="0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亿</a:t>
              </a:r>
              <a:r>
                <a:rPr lang="zh-CN" altLang="en-US" sz="1327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条</a:t>
              </a:r>
              <a:endParaRPr lang="en-US" altLang="zh-CN" sz="1327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  <a:p>
              <a:pPr marL="0" indent="0">
                <a:spcBef>
                  <a:spcPts val="600"/>
                </a:spcBef>
                <a:buClrTx/>
                <a:buNone/>
              </a:pPr>
              <a:r>
                <a:rPr lang="en-US" altLang="zh-CN" sz="1327" b="0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8.8</a:t>
              </a:r>
              <a:r>
                <a:rPr lang="zh-CN" altLang="en-US" sz="1327" b="0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亿</a:t>
              </a:r>
              <a:r>
                <a:rPr lang="zh-CN" altLang="en-US" sz="1327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用户信息数据</a:t>
              </a:r>
              <a:endParaRPr lang="en-US" altLang="zh-CN" sz="1327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  <a:p>
              <a:pPr marL="0" indent="0">
                <a:spcBef>
                  <a:spcPts val="600"/>
                </a:spcBef>
                <a:buClrTx/>
                <a:buNone/>
              </a:pPr>
              <a:r>
                <a:rPr lang="zh-CN" altLang="en-US" sz="1327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流感、手足口病预测精度</a:t>
              </a:r>
              <a:r>
                <a:rPr lang="en-US" altLang="zh-CN" sz="1327" b="0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90%</a:t>
              </a:r>
              <a:r>
                <a:rPr lang="zh-CN" altLang="en-US" sz="1327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以上</a:t>
              </a:r>
              <a:endParaRPr lang="en-US" altLang="zh-CN" sz="1327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  <a:p>
              <a:pPr marL="0" indent="0">
                <a:spcBef>
                  <a:spcPts val="600"/>
                </a:spcBef>
                <a:buClrTx/>
                <a:buNone/>
              </a:pPr>
              <a:r>
                <a:rPr lang="zh-CN" altLang="en-US" sz="1327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瑞士 “</a:t>
              </a:r>
              <a:r>
                <a:rPr lang="en-US" altLang="zh-CN" sz="1327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AI</a:t>
              </a:r>
              <a:r>
                <a:rPr lang="zh-CN" altLang="en-US" sz="1327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作曲”</a:t>
              </a:r>
              <a:r>
                <a:rPr lang="zh-CN" altLang="en-US" sz="1327" b="0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全球第一</a:t>
              </a:r>
              <a:endParaRPr lang="en-US" altLang="zh-CN" sz="1327" b="0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indent="0" defTabSz="866921">
                <a:spcBef>
                  <a:spcPts val="569"/>
                </a:spcBef>
                <a:buClrTx/>
                <a:buNone/>
                <a:defRPr/>
              </a:pPr>
              <a:r>
                <a:rPr lang="en-US" altLang="zh-CN" sz="1327" b="0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LUNA</a:t>
              </a:r>
              <a:r>
                <a:rPr lang="zh-CN" altLang="en-US" sz="1327" b="0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读片</a:t>
              </a:r>
              <a:r>
                <a:rPr lang="en-US" altLang="zh-CN" sz="1327" b="0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327" b="0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评测</a:t>
              </a:r>
              <a:r>
                <a:rPr lang="zh-CN" altLang="en-US" sz="1327" b="0" kern="0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全球第一</a:t>
              </a:r>
              <a:endParaRPr lang="en-US" altLang="zh-CN" sz="1327" b="0" kern="0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TextBox 58">
              <a:extLst>
                <a:ext uri="{FF2B5EF4-FFF2-40B4-BE49-F238E27FC236}">
                  <a16:creationId xmlns:a16="http://schemas.microsoft.com/office/drawing/2014/main" id="{4521B47D-6366-486E-880F-3B47405D8728}"/>
                </a:ext>
              </a:extLst>
            </p:cNvPr>
            <p:cNvSpPr txBox="1"/>
            <p:nvPr/>
          </p:nvSpPr>
          <p:spPr>
            <a:xfrm>
              <a:off x="6334406" y="4188444"/>
              <a:ext cx="2752525" cy="1702483"/>
            </a:xfrm>
            <a:prstGeom prst="rect">
              <a:avLst/>
            </a:prstGeom>
            <a:noFill/>
            <a:ln w="28575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1327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1.5</a:t>
              </a:r>
              <a:r>
                <a:rPr lang="zh-CN" altLang="en-US" sz="1327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万</a:t>
              </a:r>
              <a:r>
                <a:rPr lang="zh-CN" altLang="en-US" sz="132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节点部署</a:t>
              </a:r>
              <a:endParaRPr lang="en-US" altLang="zh-CN" sz="132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zh-CN" altLang="en-US" sz="132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效率提升</a:t>
              </a:r>
              <a:r>
                <a:rPr lang="en-US" altLang="zh-CN" sz="1327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50%-100%</a:t>
              </a:r>
            </a:p>
            <a:p>
              <a:pPr defTabSz="866921">
                <a:spcBef>
                  <a:spcPts val="569"/>
                </a:spcBef>
              </a:pPr>
              <a:r>
                <a:rPr lang="zh-CN" altLang="en-US" sz="132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金融区块链平台</a:t>
              </a:r>
              <a:r>
                <a:rPr lang="zh-CN" altLang="en-US" sz="1327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全球最大</a:t>
              </a:r>
              <a:endParaRPr lang="en-US" altLang="zh-CN" sz="1327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 defTabSz="866921">
                <a:spcBef>
                  <a:spcPts val="569"/>
                </a:spcBef>
              </a:pPr>
              <a:r>
                <a:rPr lang="zh-CN" altLang="en-US" sz="132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首创国际框架标准</a:t>
              </a:r>
            </a:p>
            <a:p>
              <a:pPr defTabSz="866921">
                <a:spcBef>
                  <a:spcPts val="569"/>
                </a:spcBef>
              </a:pPr>
              <a:r>
                <a:rPr lang="zh-CN" altLang="en-US" sz="132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覆盖</a:t>
              </a:r>
              <a:r>
                <a:rPr lang="en-US" altLang="zh-CN" sz="1327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12</a:t>
              </a:r>
              <a:r>
                <a:rPr lang="zh-CN" altLang="en-US" sz="1327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万亿</a:t>
              </a:r>
              <a:r>
                <a:rPr lang="zh-CN" altLang="en-US" sz="132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交易资产</a:t>
              </a:r>
              <a:endParaRPr lang="en-US" altLang="zh-CN" sz="132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 marL="265077" indent="-265077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endParaRPr lang="en-US" altLang="zh-CN" sz="132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TextBox 58">
              <a:extLst>
                <a:ext uri="{FF2B5EF4-FFF2-40B4-BE49-F238E27FC236}">
                  <a16:creationId xmlns:a16="http://schemas.microsoft.com/office/drawing/2014/main" id="{C065F525-F68D-4EE5-9C8F-39E534A7996C}"/>
                </a:ext>
              </a:extLst>
            </p:cNvPr>
            <p:cNvSpPr txBox="1"/>
            <p:nvPr/>
          </p:nvSpPr>
          <p:spPr>
            <a:xfrm>
              <a:off x="9299234" y="4086394"/>
              <a:ext cx="2661058" cy="1625535"/>
            </a:xfrm>
            <a:prstGeom prst="rect">
              <a:avLst/>
            </a:prstGeom>
            <a:noFill/>
            <a:ln w="28575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1327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200+</a:t>
              </a:r>
              <a:r>
                <a:rPr lang="zh-CN" altLang="en-US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城市</a:t>
              </a:r>
              <a:endParaRPr lang="en-US" altLang="zh-CN" sz="1327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altLang="zh-CN" sz="1327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4</a:t>
              </a:r>
              <a:r>
                <a:rPr lang="zh-CN" altLang="en-US" sz="1327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亿</a:t>
              </a:r>
              <a:r>
                <a:rPr lang="en-US" altLang="zh-CN" sz="1327" dirty="0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+</a:t>
              </a:r>
              <a:r>
                <a:rPr kumimoji="1" lang="zh-CN" altLang="en-US" sz="132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互联网用户</a:t>
              </a:r>
            </a:p>
            <a:p>
              <a:pPr>
                <a:spcBef>
                  <a:spcPts val="600"/>
                </a:spcBef>
              </a:pPr>
              <a:r>
                <a:rPr lang="en-US" altLang="zh-CN" sz="1327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1800+</a:t>
              </a:r>
              <a:r>
                <a:rPr lang="zh-CN" altLang="en-US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金融机构</a:t>
              </a:r>
              <a:endParaRPr lang="en-US" altLang="zh-CN" sz="1327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altLang="zh-CN" sz="1327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15</a:t>
              </a:r>
              <a:r>
                <a:rPr lang="zh-CN" altLang="en-US" sz="1327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分钟</a:t>
              </a:r>
              <a:r>
                <a:rPr lang="en-US" altLang="zh-CN" sz="1327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1327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人</a:t>
              </a:r>
              <a:r>
                <a:rPr lang="zh-CN" altLang="en-US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实现</a:t>
              </a:r>
              <a:r>
                <a:rPr lang="en-US" altLang="zh-CN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r>
                <a:rPr lang="zh-CN" altLang="en-US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家银行、</a:t>
              </a:r>
              <a:r>
                <a:rPr lang="en-US" altLang="zh-CN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10</a:t>
              </a:r>
              <a:r>
                <a:rPr lang="zh-CN" altLang="en-US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系统、</a:t>
              </a:r>
              <a:r>
                <a:rPr lang="en-US" altLang="zh-CN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60</a:t>
              </a:r>
              <a:r>
                <a:rPr lang="zh-CN" altLang="en-US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主机两地三中心部署</a:t>
              </a:r>
              <a:endParaRPr lang="en-US" altLang="zh-CN" sz="1327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altLang="zh-CN" sz="1327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8</a:t>
              </a:r>
              <a:r>
                <a:rPr lang="zh-CN" altLang="en-US" sz="1327">
                  <a:solidFill>
                    <a:srgbClr val="FF66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项</a:t>
              </a:r>
              <a:r>
                <a:rPr lang="zh-CN" altLang="en-US" sz="1327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国内外权威安全认证</a:t>
              </a:r>
              <a:endParaRPr kumimoji="1" lang="zh-CN" altLang="en-US" sz="132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pic>
          <p:nvPicPr>
            <p:cNvPr id="12" name="Picture 4">
              <a:extLst>
                <a:ext uri="{FF2B5EF4-FFF2-40B4-BE49-F238E27FC236}">
                  <a16:creationId xmlns:a16="http://schemas.microsoft.com/office/drawing/2014/main" id="{86AC8ABD-68EA-452D-8D6F-EC79D44A3B23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0509" y="1913258"/>
              <a:ext cx="2632303" cy="21441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409">
              <a:extLst>
                <a:ext uri="{FF2B5EF4-FFF2-40B4-BE49-F238E27FC236}">
                  <a16:creationId xmlns:a16="http://schemas.microsoft.com/office/drawing/2014/main" id="{BEEC21E8-3AED-4B83-A3E6-D0A5B70626C8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45437" y="1913258"/>
              <a:ext cx="2632303" cy="21935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66DA9BDA-4350-448D-A94C-96714773ADB4}"/>
                </a:ext>
              </a:extLst>
            </p:cNvPr>
            <p:cNvPicPr>
              <a:picLocks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27484" y="1913258"/>
              <a:ext cx="2632303" cy="2193586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59C9CADA-93FD-4BC8-B7BA-9ECACA486FF3}"/>
                </a:ext>
              </a:extLst>
            </p:cNvPr>
            <p:cNvPicPr>
              <a:picLocks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22348" y="1913258"/>
              <a:ext cx="2581258" cy="2193586"/>
            </a:xfrm>
            <a:prstGeom prst="rect">
              <a:avLst/>
            </a:prstGeom>
          </p:spPr>
        </p:pic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E7E1D1B8-921E-4B30-8C8A-B59DC7AE150C}"/>
              </a:ext>
            </a:extLst>
          </p:cNvPr>
          <p:cNvSpPr txBox="1">
            <a:spLocks/>
          </p:cNvSpPr>
          <p:nvPr/>
        </p:nvSpPr>
        <p:spPr>
          <a:xfrm>
            <a:off x="907774" y="177008"/>
            <a:ext cx="10515600" cy="69763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领先科技成果</a:t>
            </a:r>
            <a:endParaRPr 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361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722A22B-36E4-4AA5-8490-99554F4138A4}"/>
              </a:ext>
            </a:extLst>
          </p:cNvPr>
          <p:cNvCxnSpPr/>
          <p:nvPr/>
        </p:nvCxnSpPr>
        <p:spPr bwMode="auto">
          <a:xfrm>
            <a:off x="1894242" y="5911774"/>
            <a:ext cx="9453283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F69EAA9-9C81-4C3E-A027-3113B4B59E40}"/>
              </a:ext>
            </a:extLst>
          </p:cNvPr>
          <p:cNvCxnSpPr/>
          <p:nvPr/>
        </p:nvCxnSpPr>
        <p:spPr bwMode="auto">
          <a:xfrm>
            <a:off x="9518725" y="6100032"/>
            <a:ext cx="18288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92DDAF03-815E-495A-94B1-69AB21640E62}"/>
              </a:ext>
            </a:extLst>
          </p:cNvPr>
          <p:cNvSpPr txBox="1"/>
          <p:nvPr/>
        </p:nvSpPr>
        <p:spPr>
          <a:xfrm>
            <a:off x="9339852" y="6239453"/>
            <a:ext cx="218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schemeClr val="bg1"/>
                </a:solidFill>
                <a:latin typeface="+mn-lt"/>
                <a:ea typeface="微软雅黑" panose="020B0503020204020204" pitchFamily="34" charset="-122"/>
              </a:rPr>
              <a:t>云服务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DDFACF9-942B-4D9E-BDDD-DE6887F1B622}"/>
              </a:ext>
            </a:extLst>
          </p:cNvPr>
          <p:cNvGrpSpPr/>
          <p:nvPr/>
        </p:nvGrpSpPr>
        <p:grpSpPr>
          <a:xfrm>
            <a:off x="1183327" y="790121"/>
            <a:ext cx="4167295" cy="228600"/>
            <a:chOff x="849205" y="1867556"/>
            <a:chExt cx="4167295" cy="228600"/>
          </a:xfrm>
        </p:grpSpPr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6B6FD986-60E9-4B1A-BC32-94BC7E2F810B}"/>
                </a:ext>
              </a:extLst>
            </p:cNvPr>
            <p:cNvCxnSpPr/>
            <p:nvPr/>
          </p:nvCxnSpPr>
          <p:spPr bwMode="auto">
            <a:xfrm>
              <a:off x="849205" y="2096156"/>
              <a:ext cx="98781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C68BD5CB-6145-47F4-B62B-81540FF8017C}"/>
                </a:ext>
              </a:extLst>
            </p:cNvPr>
            <p:cNvCxnSpPr/>
            <p:nvPr/>
          </p:nvCxnSpPr>
          <p:spPr bwMode="auto">
            <a:xfrm flipV="1">
              <a:off x="1837018" y="1867556"/>
              <a:ext cx="121023" cy="22860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8215175C-8028-48B5-8678-12C23A1C1103}"/>
                </a:ext>
              </a:extLst>
            </p:cNvPr>
            <p:cNvCxnSpPr/>
            <p:nvPr/>
          </p:nvCxnSpPr>
          <p:spPr bwMode="auto">
            <a:xfrm>
              <a:off x="1958041" y="1867556"/>
              <a:ext cx="107577" cy="22860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7234AC4A-0B52-4E7D-BCDE-E59C576F2B4C}"/>
                </a:ext>
              </a:extLst>
            </p:cNvPr>
            <p:cNvCxnSpPr/>
            <p:nvPr/>
          </p:nvCxnSpPr>
          <p:spPr bwMode="auto">
            <a:xfrm>
              <a:off x="2065618" y="2096156"/>
              <a:ext cx="282388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DC4DDA75-4AC5-41C2-8BA2-46CE21649770}"/>
                </a:ext>
              </a:extLst>
            </p:cNvPr>
            <p:cNvCxnSpPr/>
            <p:nvPr/>
          </p:nvCxnSpPr>
          <p:spPr bwMode="auto">
            <a:xfrm flipV="1">
              <a:off x="2348006" y="1981856"/>
              <a:ext cx="122156" cy="11430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D90C6F5E-F2F5-4B42-9953-2789E0B60A74}"/>
                </a:ext>
              </a:extLst>
            </p:cNvPr>
            <p:cNvCxnSpPr/>
            <p:nvPr/>
          </p:nvCxnSpPr>
          <p:spPr bwMode="auto">
            <a:xfrm>
              <a:off x="2576606" y="2096156"/>
              <a:ext cx="2439894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1884FEBB-8CC3-42A4-9E24-6BF67FC51DEC}"/>
                </a:ext>
              </a:extLst>
            </p:cNvPr>
            <p:cNvCxnSpPr/>
            <p:nvPr/>
          </p:nvCxnSpPr>
          <p:spPr bwMode="auto">
            <a:xfrm>
              <a:off x="2470162" y="1981856"/>
              <a:ext cx="106444" cy="11430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9E5ECE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01E9FB4E-1E37-434A-9685-F37C62650741}"/>
              </a:ext>
            </a:extLst>
          </p:cNvPr>
          <p:cNvCxnSpPr/>
          <p:nvPr/>
        </p:nvCxnSpPr>
        <p:spPr bwMode="auto">
          <a:xfrm>
            <a:off x="1183327" y="1210058"/>
            <a:ext cx="8462959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CC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F9724254-B743-46CD-BB8F-C7E48E07B528}"/>
              </a:ext>
            </a:extLst>
          </p:cNvPr>
          <p:cNvSpPr txBox="1"/>
          <p:nvPr/>
        </p:nvSpPr>
        <p:spPr>
          <a:xfrm>
            <a:off x="2926440" y="621167"/>
            <a:ext cx="453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市民用户的统一入口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3ED8CD4-E9AD-42BE-917C-096C4D1C8423}"/>
              </a:ext>
            </a:extLst>
          </p:cNvPr>
          <p:cNvCxnSpPr/>
          <p:nvPr/>
        </p:nvCxnSpPr>
        <p:spPr bwMode="auto">
          <a:xfrm>
            <a:off x="7407985" y="6111684"/>
            <a:ext cx="18288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E601FD99-6FE0-42CC-BD21-554D4F09E399}"/>
              </a:ext>
            </a:extLst>
          </p:cNvPr>
          <p:cNvSpPr txBox="1"/>
          <p:nvPr/>
        </p:nvSpPr>
        <p:spPr>
          <a:xfrm>
            <a:off x="7229112" y="6251105"/>
            <a:ext cx="218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schemeClr val="bg1"/>
                </a:solidFill>
                <a:latin typeface="+mn-lt"/>
                <a:ea typeface="微软雅黑" panose="020B0503020204020204" pitchFamily="34" charset="-122"/>
              </a:rPr>
              <a:t>大数据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C3C3253C-2EBD-4FEC-BF40-37FAC5981121}"/>
              </a:ext>
            </a:extLst>
          </p:cNvPr>
          <p:cNvCxnSpPr/>
          <p:nvPr/>
        </p:nvCxnSpPr>
        <p:spPr bwMode="auto">
          <a:xfrm>
            <a:off x="5221439" y="6124663"/>
            <a:ext cx="18288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C2DD3C7D-4647-4769-87B5-AA7295B4CBF4}"/>
              </a:ext>
            </a:extLst>
          </p:cNvPr>
          <p:cNvSpPr txBox="1"/>
          <p:nvPr/>
        </p:nvSpPr>
        <p:spPr>
          <a:xfrm>
            <a:off x="5042566" y="6264084"/>
            <a:ext cx="218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统一账号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0920DAF-83D4-4CBD-B085-437E6BCBD1B2}"/>
              </a:ext>
            </a:extLst>
          </p:cNvPr>
          <p:cNvGrpSpPr/>
          <p:nvPr/>
        </p:nvGrpSpPr>
        <p:grpSpPr>
          <a:xfrm>
            <a:off x="2164076" y="2197312"/>
            <a:ext cx="469900" cy="3482339"/>
            <a:chOff x="2351403" y="2214285"/>
            <a:chExt cx="469900" cy="3482339"/>
          </a:xfrm>
        </p:grpSpPr>
        <p:sp>
          <p:nvSpPr>
            <p:cNvPr id="32" name="五边形 28">
              <a:extLst>
                <a:ext uri="{FF2B5EF4-FFF2-40B4-BE49-F238E27FC236}">
                  <a16:creationId xmlns:a16="http://schemas.microsoft.com/office/drawing/2014/main" id="{89D923C3-89ED-4A50-B48D-3378E35346D7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F2AE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959BE8F-E7BA-4797-99A0-A7F0A383C8E8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智慧政务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F7429F11-102E-4185-9099-1C6E7628D9A3}"/>
              </a:ext>
            </a:extLst>
          </p:cNvPr>
          <p:cNvGrpSpPr/>
          <p:nvPr/>
        </p:nvGrpSpPr>
        <p:grpSpPr>
          <a:xfrm>
            <a:off x="2936793" y="2153732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65" name="五边形 28">
              <a:extLst>
                <a:ext uri="{FF2B5EF4-FFF2-40B4-BE49-F238E27FC236}">
                  <a16:creationId xmlns:a16="http://schemas.microsoft.com/office/drawing/2014/main" id="{B141D9F6-1475-4486-BBAA-9F0DC43C025D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79D9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FC331043-5F8F-4F10-85AD-59F39B39B57A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智慧安防</a:t>
              </a: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48670057-B35D-4BF8-807A-8DF1ED8FEE44}"/>
              </a:ext>
            </a:extLst>
          </p:cNvPr>
          <p:cNvGrpSpPr/>
          <p:nvPr/>
        </p:nvGrpSpPr>
        <p:grpSpPr>
          <a:xfrm>
            <a:off x="3708053" y="2176480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68" name="五边形 28">
              <a:extLst>
                <a:ext uri="{FF2B5EF4-FFF2-40B4-BE49-F238E27FC236}">
                  <a16:creationId xmlns:a16="http://schemas.microsoft.com/office/drawing/2014/main" id="{B535E0EE-0190-40DE-B690-21053A034312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F2D6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3F476A7E-57A5-417A-8A0D-8C700D3F587D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智慧交管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3886F434-131E-4928-BCFA-D448D202DAA7}"/>
              </a:ext>
            </a:extLst>
          </p:cNvPr>
          <p:cNvGrpSpPr/>
          <p:nvPr/>
        </p:nvGrpSpPr>
        <p:grpSpPr>
          <a:xfrm>
            <a:off x="4479313" y="2204292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71" name="五边形 28">
              <a:extLst>
                <a:ext uri="{FF2B5EF4-FFF2-40B4-BE49-F238E27FC236}">
                  <a16:creationId xmlns:a16="http://schemas.microsoft.com/office/drawing/2014/main" id="{EBCF5ED5-0A08-4412-A646-187EAE55C513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9DE7DE6E-244B-4CD4-B025-34C5019EE4C7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智慧口岸</a:t>
              </a: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3BF9EAC6-39D0-4C58-AC78-E309B49B4EFF}"/>
              </a:ext>
            </a:extLst>
          </p:cNvPr>
          <p:cNvGrpSpPr/>
          <p:nvPr/>
        </p:nvGrpSpPr>
        <p:grpSpPr>
          <a:xfrm>
            <a:off x="5250573" y="2186670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74" name="五边形 28">
              <a:extLst>
                <a:ext uri="{FF2B5EF4-FFF2-40B4-BE49-F238E27FC236}">
                  <a16:creationId xmlns:a16="http://schemas.microsoft.com/office/drawing/2014/main" id="{83438206-16CD-4512-B4EF-41D632CD5899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81C2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29C815AC-96A9-4427-A258-65A66360B998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智慧金融贸易</a:t>
              </a:r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76CC8520-A727-449E-BF94-8920939B33E7}"/>
              </a:ext>
            </a:extLst>
          </p:cNvPr>
          <p:cNvGrpSpPr/>
          <p:nvPr/>
        </p:nvGrpSpPr>
        <p:grpSpPr>
          <a:xfrm>
            <a:off x="6021833" y="2176481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77" name="五边形 28">
              <a:extLst>
                <a:ext uri="{FF2B5EF4-FFF2-40B4-BE49-F238E27FC236}">
                  <a16:creationId xmlns:a16="http://schemas.microsoft.com/office/drawing/2014/main" id="{AB567A78-7E9C-4923-A5EC-0EBFF1A33531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F2AE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79A735C2-0BC6-4FB8-91FE-6E347CE850B6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智慧财政</a:t>
              </a:r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EC004AFF-9753-434D-A272-A9D996649D80}"/>
              </a:ext>
            </a:extLst>
          </p:cNvPr>
          <p:cNvGrpSpPr/>
          <p:nvPr/>
        </p:nvGrpSpPr>
        <p:grpSpPr>
          <a:xfrm>
            <a:off x="6793093" y="2153733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80" name="五边形 28">
              <a:extLst>
                <a:ext uri="{FF2B5EF4-FFF2-40B4-BE49-F238E27FC236}">
                  <a16:creationId xmlns:a16="http://schemas.microsoft.com/office/drawing/2014/main" id="{9EF8F9FA-07FF-4A46-BBD0-D997A0F1AF03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D9B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CE765710-984C-4D9E-8DFF-C24441F034C4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智慧教育</a:t>
              </a:r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2739B3BE-CB37-4036-9F9B-594E4C9321BD}"/>
              </a:ext>
            </a:extLst>
          </p:cNvPr>
          <p:cNvGrpSpPr/>
          <p:nvPr/>
        </p:nvGrpSpPr>
        <p:grpSpPr>
          <a:xfrm>
            <a:off x="7564353" y="2183461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83" name="五边形 28">
              <a:extLst>
                <a:ext uri="{FF2B5EF4-FFF2-40B4-BE49-F238E27FC236}">
                  <a16:creationId xmlns:a16="http://schemas.microsoft.com/office/drawing/2014/main" id="{FA59D85A-7A8E-40C8-AAA8-8508D7A145AC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D919AB66-95B6-4A43-A1B1-0A1F26022A5F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智慧医保</a:t>
              </a: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F5FA90C7-0886-47CD-8918-6115C28BE418}"/>
              </a:ext>
            </a:extLst>
          </p:cNvPr>
          <p:cNvGrpSpPr/>
          <p:nvPr/>
        </p:nvGrpSpPr>
        <p:grpSpPr>
          <a:xfrm>
            <a:off x="8335613" y="2176480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86" name="五边形 28">
              <a:extLst>
                <a:ext uri="{FF2B5EF4-FFF2-40B4-BE49-F238E27FC236}">
                  <a16:creationId xmlns:a16="http://schemas.microsoft.com/office/drawing/2014/main" id="{A655FBDB-6A9B-4FB1-A20A-8CFEE91968D0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8192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C83DD153-FA96-43AC-93C6-463C73278C73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智慧房产</a:t>
              </a:r>
            </a:p>
          </p:txBody>
        </p:sp>
      </p:grp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65EDAB2D-33F6-4B54-9601-98082248C575}"/>
              </a:ext>
            </a:extLst>
          </p:cNvPr>
          <p:cNvGrpSpPr/>
          <p:nvPr/>
        </p:nvGrpSpPr>
        <p:grpSpPr>
          <a:xfrm>
            <a:off x="9106872" y="2183462"/>
            <a:ext cx="469900" cy="3482339"/>
            <a:chOff x="2351403" y="2214285"/>
            <a:chExt cx="469900" cy="3482339"/>
          </a:xfrm>
          <a:solidFill>
            <a:srgbClr val="F24182"/>
          </a:solidFill>
        </p:grpSpPr>
        <p:sp>
          <p:nvSpPr>
            <p:cNvPr id="90" name="五边形 28">
              <a:extLst>
                <a:ext uri="{FF2B5EF4-FFF2-40B4-BE49-F238E27FC236}">
                  <a16:creationId xmlns:a16="http://schemas.microsoft.com/office/drawing/2014/main" id="{5C3C2182-3696-44F4-B5F4-5181B2DE393A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57B44D07-AAE5-4140-A7F4-CF30D1C8CBC6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智慧环保</a:t>
              </a:r>
            </a:p>
          </p:txBody>
        </p:sp>
      </p:grpSp>
      <p:sp>
        <p:nvSpPr>
          <p:cNvPr id="93" name="文本框 92">
            <a:extLst>
              <a:ext uri="{FF2B5EF4-FFF2-40B4-BE49-F238E27FC236}">
                <a16:creationId xmlns:a16="http://schemas.microsoft.com/office/drawing/2014/main" id="{D8DE7C05-37E0-45B4-A562-C94A18B4EE40}"/>
              </a:ext>
            </a:extLst>
          </p:cNvPr>
          <p:cNvSpPr txBox="1"/>
          <p:nvPr/>
        </p:nvSpPr>
        <p:spPr>
          <a:xfrm>
            <a:off x="6948335" y="801737"/>
            <a:ext cx="2034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智慧生活服务平台</a:t>
            </a:r>
          </a:p>
        </p:txBody>
      </p: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F6B207D0-3783-42F9-A1EE-1421EA9428C2}"/>
              </a:ext>
            </a:extLst>
          </p:cNvPr>
          <p:cNvGrpSpPr/>
          <p:nvPr/>
        </p:nvGrpSpPr>
        <p:grpSpPr>
          <a:xfrm>
            <a:off x="1773452" y="1583498"/>
            <a:ext cx="9014708" cy="336645"/>
            <a:chOff x="1223682" y="1614044"/>
            <a:chExt cx="9014708" cy="336645"/>
          </a:xfrm>
        </p:grpSpPr>
        <p:sp>
          <p:nvSpPr>
            <p:cNvPr id="92" name="MH_Other_4">
              <a:extLst>
                <a:ext uri="{FF2B5EF4-FFF2-40B4-BE49-F238E27FC236}">
                  <a16:creationId xmlns:a16="http://schemas.microsoft.com/office/drawing/2014/main" id="{BEE03CC1-5E0B-4B6E-B442-8DF0C3408D05}"/>
                </a:ext>
              </a:extLst>
            </p:cNvPr>
            <p:cNvSpPr>
              <a:spLocks/>
            </p:cNvSpPr>
            <p:nvPr>
              <p:custDataLst>
                <p:tags r:id="rId4"/>
              </p:custDataLst>
            </p:nvPr>
          </p:nvSpPr>
          <p:spPr bwMode="auto">
            <a:xfrm>
              <a:off x="1223682" y="1671095"/>
              <a:ext cx="8984705" cy="279594"/>
            </a:xfrm>
            <a:custGeom>
              <a:avLst/>
              <a:gdLst>
                <a:gd name="T0" fmla="*/ 1449 w 1546"/>
                <a:gd name="T1" fmla="*/ 59 h 59"/>
                <a:gd name="T2" fmla="*/ 0 w 1546"/>
                <a:gd name="T3" fmla="*/ 59 h 59"/>
                <a:gd name="T4" fmla="*/ 0 w 1546"/>
                <a:gd name="T5" fmla="*/ 55 h 59"/>
                <a:gd name="T6" fmla="*/ 1449 w 1546"/>
                <a:gd name="T7" fmla="*/ 55 h 59"/>
                <a:gd name="T8" fmla="*/ 1515 w 1546"/>
                <a:gd name="T9" fmla="*/ 28 h 59"/>
                <a:gd name="T10" fmla="*/ 1543 w 1546"/>
                <a:gd name="T11" fmla="*/ 0 h 59"/>
                <a:gd name="T12" fmla="*/ 1546 w 1546"/>
                <a:gd name="T13" fmla="*/ 2 h 59"/>
                <a:gd name="T14" fmla="*/ 1518 w 1546"/>
                <a:gd name="T15" fmla="*/ 30 h 59"/>
                <a:gd name="T16" fmla="*/ 1449 w 1546"/>
                <a:gd name="T17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6" h="59">
                  <a:moveTo>
                    <a:pt x="1449" y="59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449" y="55"/>
                    <a:pt x="1449" y="55"/>
                    <a:pt x="1449" y="55"/>
                  </a:cubicBezTo>
                  <a:cubicBezTo>
                    <a:pt x="1471" y="55"/>
                    <a:pt x="1500" y="43"/>
                    <a:pt x="1515" y="28"/>
                  </a:cubicBezTo>
                  <a:cubicBezTo>
                    <a:pt x="1543" y="0"/>
                    <a:pt x="1543" y="0"/>
                    <a:pt x="1543" y="0"/>
                  </a:cubicBezTo>
                  <a:cubicBezTo>
                    <a:pt x="1546" y="2"/>
                    <a:pt x="1546" y="2"/>
                    <a:pt x="1546" y="2"/>
                  </a:cubicBezTo>
                  <a:cubicBezTo>
                    <a:pt x="1518" y="30"/>
                    <a:pt x="1518" y="30"/>
                    <a:pt x="1518" y="30"/>
                  </a:cubicBezTo>
                  <a:cubicBezTo>
                    <a:pt x="1502" y="46"/>
                    <a:pt x="1471" y="59"/>
                    <a:pt x="1449" y="59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  <a:extLst/>
          </p:spPr>
          <p:txBody>
            <a:bodyPr lIns="91440" tIns="45720" rIns="91440" bIns="45720"/>
            <a:lstStyle/>
            <a:p>
              <a:pPr>
                <a:defRPr/>
              </a:pPr>
              <a:endParaRPr lang="zh-CN" altLang="en-US" sz="2700">
                <a:latin typeface="+mn-ea"/>
              </a:endParaRPr>
            </a:p>
          </p:txBody>
        </p:sp>
        <p:sp>
          <p:nvSpPr>
            <p:cNvPr id="96" name="MH_Other_15">
              <a:extLst>
                <a:ext uri="{FF2B5EF4-FFF2-40B4-BE49-F238E27FC236}">
                  <a16:creationId xmlns:a16="http://schemas.microsoft.com/office/drawing/2014/main" id="{B4FB092B-B5DF-45B6-9738-98F91B4877E7}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10135223" y="1614044"/>
              <a:ext cx="103167" cy="103166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/>
          </p:spPr>
          <p:txBody>
            <a:bodyPr lIns="91440" tIns="45720" rIns="91440" bIns="45720"/>
            <a:lstStyle/>
            <a:p>
              <a:pPr>
                <a:defRPr/>
              </a:pPr>
              <a:endParaRPr lang="zh-CN" altLang="en-US" sz="2700">
                <a:latin typeface="+mn-ea"/>
              </a:endParaRPr>
            </a:p>
          </p:txBody>
        </p:sp>
      </p:grp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424CA3-BC8F-46BD-A254-4ECEF74AC41A}"/>
              </a:ext>
            </a:extLst>
          </p:cNvPr>
          <p:cNvGrpSpPr/>
          <p:nvPr/>
        </p:nvGrpSpPr>
        <p:grpSpPr>
          <a:xfrm>
            <a:off x="10634099" y="563588"/>
            <a:ext cx="1116883" cy="1115386"/>
            <a:chOff x="10667127" y="391007"/>
            <a:chExt cx="1116883" cy="1115386"/>
          </a:xfrm>
        </p:grpSpPr>
        <p:sp>
          <p:nvSpPr>
            <p:cNvPr id="98" name="MH_Other_1">
              <a:extLst>
                <a:ext uri="{FF2B5EF4-FFF2-40B4-BE49-F238E27FC236}">
                  <a16:creationId xmlns:a16="http://schemas.microsoft.com/office/drawing/2014/main" id="{EEAC0AAC-76AA-468C-9542-E2805B7B2217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10670120" y="391007"/>
              <a:ext cx="1113890" cy="1115386"/>
            </a:xfrm>
            <a:prstGeom prst="donut">
              <a:avLst>
                <a:gd name="adj" fmla="val 11988"/>
              </a:avLst>
            </a:prstGeom>
            <a:solidFill>
              <a:srgbClr val="EBEB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22860" rIns="45720" bIns="22860" anchor="ctr"/>
            <a:lstStyle/>
            <a:p>
              <a:pPr algn="ctr"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11" name="组合 110">
              <a:extLst>
                <a:ext uri="{FF2B5EF4-FFF2-40B4-BE49-F238E27FC236}">
                  <a16:creationId xmlns:a16="http://schemas.microsoft.com/office/drawing/2014/main" id="{0D40CECF-55B6-4086-8B9F-4B0192DF923F}"/>
                </a:ext>
              </a:extLst>
            </p:cNvPr>
            <p:cNvGrpSpPr/>
            <p:nvPr/>
          </p:nvGrpSpPr>
          <p:grpSpPr>
            <a:xfrm>
              <a:off x="10667127" y="391007"/>
              <a:ext cx="1115386" cy="1115386"/>
              <a:chOff x="10667127" y="391007"/>
              <a:chExt cx="1115386" cy="1115386"/>
            </a:xfrm>
          </p:grpSpPr>
          <p:sp>
            <p:nvSpPr>
              <p:cNvPr id="99" name="MH_Other_2">
                <a:extLst>
                  <a:ext uri="{FF2B5EF4-FFF2-40B4-BE49-F238E27FC236}">
                    <a16:creationId xmlns:a16="http://schemas.microsoft.com/office/drawing/2014/main" id="{DCB07D1E-FFDD-4E9F-9752-7BEC393626C3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10667127" y="391007"/>
                <a:ext cx="1115386" cy="1115386"/>
              </a:xfrm>
              <a:prstGeom prst="blockArc">
                <a:avLst>
                  <a:gd name="adj1" fmla="val 16217203"/>
                  <a:gd name="adj2" fmla="val 7576064"/>
                  <a:gd name="adj3" fmla="val 11852"/>
                </a:avLst>
              </a:prstGeom>
              <a:solidFill>
                <a:srgbClr val="9954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tIns="22860" rIns="45720" bIns="22860"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MH_Text_1">
                <a:extLst>
                  <a:ext uri="{FF2B5EF4-FFF2-40B4-BE49-F238E27FC236}">
                    <a16:creationId xmlns:a16="http://schemas.microsoft.com/office/drawing/2014/main" id="{0BF1E88B-010C-4281-9A5E-B40234A5ED2A}"/>
                  </a:ext>
                </a:extLst>
              </p:cNvPr>
              <p:cNvSpPr txBox="1"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10743381" y="767788"/>
                <a:ext cx="919521" cy="3857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1500" dirty="0">
                    <a:solidFill>
                      <a:srgbClr val="9954CC"/>
                    </a:solidFill>
                    <a:ea typeface="Verdana" panose="020B0604030504040204" pitchFamily="34" charset="0"/>
                    <a:cs typeface="Arial" panose="020B0604020202020204" pitchFamily="34" charset="0"/>
                  </a:rPr>
                  <a:t>企业</a:t>
                </a:r>
                <a:endParaRPr lang="zh-CN" altLang="en-US" sz="1500" dirty="0">
                  <a:solidFill>
                    <a:srgbClr val="9954CC"/>
                  </a:solidFill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10" name="KSO_Shape">
            <a:extLst>
              <a:ext uri="{FF2B5EF4-FFF2-40B4-BE49-F238E27FC236}">
                <a16:creationId xmlns:a16="http://schemas.microsoft.com/office/drawing/2014/main" id="{CA962568-3FF1-49D1-8A76-E0C251A6F9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5869" y="272267"/>
            <a:ext cx="624193" cy="654191"/>
          </a:xfrm>
          <a:custGeom>
            <a:avLst/>
            <a:gdLst>
              <a:gd name="T0" fmla="*/ 186959 w 11981237"/>
              <a:gd name="T1" fmla="*/ 80936 h 12554355"/>
              <a:gd name="T2" fmla="*/ 201434 w 11981237"/>
              <a:gd name="T3" fmla="*/ 95398 h 12554355"/>
              <a:gd name="T4" fmla="*/ 186959 w 11981237"/>
              <a:gd name="T5" fmla="*/ 109860 h 12554355"/>
              <a:gd name="T6" fmla="*/ 172483 w 11981237"/>
              <a:gd name="T7" fmla="*/ 95398 h 12554355"/>
              <a:gd name="T8" fmla="*/ 186959 w 11981237"/>
              <a:gd name="T9" fmla="*/ 80936 h 12554355"/>
              <a:gd name="T10" fmla="*/ 135384 w 11981237"/>
              <a:gd name="T11" fmla="*/ 74810 h 12554355"/>
              <a:gd name="T12" fmla="*/ 140604 w 11981237"/>
              <a:gd name="T13" fmla="*/ 77136 h 12554355"/>
              <a:gd name="T14" fmla="*/ 176652 w 11981237"/>
              <a:gd name="T15" fmla="*/ 113110 h 12554355"/>
              <a:gd name="T16" fmla="*/ 197725 w 11981237"/>
              <a:gd name="T17" fmla="*/ 113110 h 12554355"/>
              <a:gd name="T18" fmla="*/ 233541 w 11981237"/>
              <a:gd name="T19" fmla="*/ 77136 h 12554355"/>
              <a:gd name="T20" fmla="*/ 244039 w 11981237"/>
              <a:gd name="T21" fmla="*/ 76827 h 12554355"/>
              <a:gd name="T22" fmla="*/ 244271 w 11981237"/>
              <a:gd name="T23" fmla="*/ 87326 h 12554355"/>
              <a:gd name="T24" fmla="*/ 206602 w 11981237"/>
              <a:gd name="T25" fmla="*/ 124999 h 12554355"/>
              <a:gd name="T26" fmla="*/ 206679 w 11981237"/>
              <a:gd name="T27" fmla="*/ 250061 h 12554355"/>
              <a:gd name="T28" fmla="*/ 198574 w 11981237"/>
              <a:gd name="T29" fmla="*/ 258167 h 12554355"/>
              <a:gd name="T30" fmla="*/ 190392 w 11981237"/>
              <a:gd name="T31" fmla="*/ 250061 h 12554355"/>
              <a:gd name="T32" fmla="*/ 190392 w 11981237"/>
              <a:gd name="T33" fmla="*/ 182203 h 12554355"/>
              <a:gd name="T34" fmla="*/ 183753 w 11981237"/>
              <a:gd name="T35" fmla="*/ 182203 h 12554355"/>
              <a:gd name="T36" fmla="*/ 183753 w 11981237"/>
              <a:gd name="T37" fmla="*/ 250061 h 12554355"/>
              <a:gd name="T38" fmla="*/ 175648 w 11981237"/>
              <a:gd name="T39" fmla="*/ 258167 h 12554355"/>
              <a:gd name="T40" fmla="*/ 167466 w 11981237"/>
              <a:gd name="T41" fmla="*/ 250061 h 12554355"/>
              <a:gd name="T42" fmla="*/ 167466 w 11981237"/>
              <a:gd name="T43" fmla="*/ 124999 h 12554355"/>
              <a:gd name="T44" fmla="*/ 129874 w 11981237"/>
              <a:gd name="T45" fmla="*/ 87326 h 12554355"/>
              <a:gd name="T46" fmla="*/ 130106 w 11981237"/>
              <a:gd name="T47" fmla="*/ 76827 h 12554355"/>
              <a:gd name="T48" fmla="*/ 135384 w 11981237"/>
              <a:gd name="T49" fmla="*/ 74810 h 12554355"/>
              <a:gd name="T50" fmla="*/ 83316 w 11981237"/>
              <a:gd name="T51" fmla="*/ 8594 h 12554355"/>
              <a:gd name="T52" fmla="*/ 103649 w 11981237"/>
              <a:gd name="T53" fmla="*/ 29014 h 12554355"/>
              <a:gd name="T54" fmla="*/ 83316 w 11981237"/>
              <a:gd name="T55" fmla="*/ 49433 h 12554355"/>
              <a:gd name="T56" fmla="*/ 62982 w 11981237"/>
              <a:gd name="T57" fmla="*/ 29014 h 12554355"/>
              <a:gd name="T58" fmla="*/ 83316 w 11981237"/>
              <a:gd name="T59" fmla="*/ 8594 h 12554355"/>
              <a:gd name="T60" fmla="*/ 10664 w 11981237"/>
              <a:gd name="T61" fmla="*/ 4 h 12554355"/>
              <a:gd name="T62" fmla="*/ 17978 w 11981237"/>
              <a:gd name="T63" fmla="*/ 3266 h 12554355"/>
              <a:gd name="T64" fmla="*/ 68688 w 11981237"/>
              <a:gd name="T65" fmla="*/ 53984 h 12554355"/>
              <a:gd name="T66" fmla="*/ 98481 w 11981237"/>
              <a:gd name="T67" fmla="*/ 53984 h 12554355"/>
              <a:gd name="T68" fmla="*/ 148882 w 11981237"/>
              <a:gd name="T69" fmla="*/ 3266 h 12554355"/>
              <a:gd name="T70" fmla="*/ 163624 w 11981237"/>
              <a:gd name="T71" fmla="*/ 2880 h 12554355"/>
              <a:gd name="T72" fmla="*/ 164010 w 11981237"/>
              <a:gd name="T73" fmla="*/ 17624 h 12554355"/>
              <a:gd name="T74" fmla="*/ 110985 w 11981237"/>
              <a:gd name="T75" fmla="*/ 70735 h 12554355"/>
              <a:gd name="T76" fmla="*/ 111062 w 11981237"/>
              <a:gd name="T77" fmla="*/ 246742 h 12554355"/>
              <a:gd name="T78" fmla="*/ 99639 w 11981237"/>
              <a:gd name="T79" fmla="*/ 258167 h 12554355"/>
              <a:gd name="T80" fmla="*/ 88138 w 11981237"/>
              <a:gd name="T81" fmla="*/ 246742 h 12554355"/>
              <a:gd name="T82" fmla="*/ 88061 w 11981237"/>
              <a:gd name="T83" fmla="*/ 151251 h 12554355"/>
              <a:gd name="T84" fmla="*/ 78799 w 11981237"/>
              <a:gd name="T85" fmla="*/ 151251 h 12554355"/>
              <a:gd name="T86" fmla="*/ 78799 w 11981237"/>
              <a:gd name="T87" fmla="*/ 246742 h 12554355"/>
              <a:gd name="T88" fmla="*/ 67298 w 11981237"/>
              <a:gd name="T89" fmla="*/ 258167 h 12554355"/>
              <a:gd name="T90" fmla="*/ 55875 w 11981237"/>
              <a:gd name="T91" fmla="*/ 246742 h 12554355"/>
              <a:gd name="T92" fmla="*/ 55875 w 11981237"/>
              <a:gd name="T93" fmla="*/ 70735 h 12554355"/>
              <a:gd name="T94" fmla="*/ 2849 w 11981237"/>
              <a:gd name="T95" fmla="*/ 17624 h 12554355"/>
              <a:gd name="T96" fmla="*/ 3235 w 11981237"/>
              <a:gd name="T97" fmla="*/ 2880 h 12554355"/>
              <a:gd name="T98" fmla="*/ 10664 w 11981237"/>
              <a:gd name="T99" fmla="*/ 4 h 1255435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11981237" h="12554355">
                <a:moveTo>
                  <a:pt x="9093518" y="3935817"/>
                </a:moveTo>
                <a:cubicBezTo>
                  <a:pt x="9482358" y="3935817"/>
                  <a:pt x="9797575" y="4250679"/>
                  <a:pt x="9797575" y="4639080"/>
                </a:cubicBezTo>
                <a:cubicBezTo>
                  <a:pt x="9797575" y="5027480"/>
                  <a:pt x="9482358" y="5342343"/>
                  <a:pt x="9093518" y="5342343"/>
                </a:cubicBezTo>
                <a:cubicBezTo>
                  <a:pt x="8704678" y="5342343"/>
                  <a:pt x="8389461" y="5027480"/>
                  <a:pt x="8389461" y="4639080"/>
                </a:cubicBezTo>
                <a:cubicBezTo>
                  <a:pt x="8389461" y="4250679"/>
                  <a:pt x="8704678" y="3935817"/>
                  <a:pt x="9093518" y="3935817"/>
                </a:cubicBezTo>
                <a:close/>
                <a:moveTo>
                  <a:pt x="6584967" y="3637926"/>
                </a:moveTo>
                <a:cubicBezTo>
                  <a:pt x="6677422" y="3640272"/>
                  <a:pt x="6769407" y="3677813"/>
                  <a:pt x="6838865" y="3751018"/>
                </a:cubicBezTo>
                <a:cubicBezTo>
                  <a:pt x="6838865" y="3751018"/>
                  <a:pt x="6838865" y="3751018"/>
                  <a:pt x="8592216" y="5500423"/>
                </a:cubicBezTo>
                <a:cubicBezTo>
                  <a:pt x="8592216" y="5500423"/>
                  <a:pt x="8592216" y="5500423"/>
                  <a:pt x="9617194" y="5500423"/>
                </a:cubicBezTo>
                <a:lnTo>
                  <a:pt x="11359281" y="3751018"/>
                </a:lnTo>
                <a:cubicBezTo>
                  <a:pt x="11498198" y="3604608"/>
                  <a:pt x="11723468" y="3600854"/>
                  <a:pt x="11869893" y="3736002"/>
                </a:cubicBezTo>
                <a:cubicBezTo>
                  <a:pt x="12012564" y="3874903"/>
                  <a:pt x="12020073" y="4100148"/>
                  <a:pt x="11881156" y="4246558"/>
                </a:cubicBezTo>
                <a:cubicBezTo>
                  <a:pt x="11881156" y="4246558"/>
                  <a:pt x="11881156" y="4246558"/>
                  <a:pt x="10048961" y="6078553"/>
                </a:cubicBezTo>
                <a:cubicBezTo>
                  <a:pt x="10048961" y="6078553"/>
                  <a:pt x="10048961" y="6078553"/>
                  <a:pt x="10052716" y="12160176"/>
                </a:cubicBezTo>
                <a:cubicBezTo>
                  <a:pt x="10052716" y="12377913"/>
                  <a:pt x="9876254" y="12554355"/>
                  <a:pt x="9658493" y="12554355"/>
                </a:cubicBezTo>
                <a:cubicBezTo>
                  <a:pt x="9440733" y="12554355"/>
                  <a:pt x="9260517" y="12377913"/>
                  <a:pt x="9260517" y="12160176"/>
                </a:cubicBezTo>
                <a:cubicBezTo>
                  <a:pt x="9260517" y="12160176"/>
                  <a:pt x="9260517" y="12160176"/>
                  <a:pt x="9260517" y="8860332"/>
                </a:cubicBezTo>
                <a:cubicBezTo>
                  <a:pt x="9260517" y="8860332"/>
                  <a:pt x="9260517" y="8860332"/>
                  <a:pt x="8937630" y="8860332"/>
                </a:cubicBezTo>
                <a:cubicBezTo>
                  <a:pt x="8937630" y="8860332"/>
                  <a:pt x="8937630" y="8860332"/>
                  <a:pt x="8937630" y="12160176"/>
                </a:cubicBezTo>
                <a:cubicBezTo>
                  <a:pt x="8937630" y="12377913"/>
                  <a:pt x="8761168" y="12554355"/>
                  <a:pt x="8543407" y="12554355"/>
                </a:cubicBezTo>
                <a:cubicBezTo>
                  <a:pt x="8325646" y="12554355"/>
                  <a:pt x="8145431" y="12377913"/>
                  <a:pt x="8145431" y="12160176"/>
                </a:cubicBezTo>
                <a:cubicBezTo>
                  <a:pt x="8145431" y="12160176"/>
                  <a:pt x="8145431" y="12160176"/>
                  <a:pt x="8145431" y="6078553"/>
                </a:cubicBezTo>
                <a:cubicBezTo>
                  <a:pt x="8145431" y="6078553"/>
                  <a:pt x="8145431" y="6078553"/>
                  <a:pt x="6316990" y="4246558"/>
                </a:cubicBezTo>
                <a:cubicBezTo>
                  <a:pt x="6178073" y="4100148"/>
                  <a:pt x="6185582" y="3874903"/>
                  <a:pt x="6328253" y="3736002"/>
                </a:cubicBezTo>
                <a:cubicBezTo>
                  <a:pt x="6399589" y="3668428"/>
                  <a:pt x="6492513" y="3635580"/>
                  <a:pt x="6584967" y="3637926"/>
                </a:cubicBezTo>
                <a:close/>
                <a:moveTo>
                  <a:pt x="4052412" y="417917"/>
                </a:moveTo>
                <a:cubicBezTo>
                  <a:pt x="4598629" y="417917"/>
                  <a:pt x="5041424" y="862490"/>
                  <a:pt x="5041424" y="1410899"/>
                </a:cubicBezTo>
                <a:cubicBezTo>
                  <a:pt x="5041424" y="1959308"/>
                  <a:pt x="4598629" y="2403881"/>
                  <a:pt x="4052412" y="2403881"/>
                </a:cubicBezTo>
                <a:cubicBezTo>
                  <a:pt x="3506195" y="2403881"/>
                  <a:pt x="3063398" y="1959308"/>
                  <a:pt x="3063398" y="1410899"/>
                </a:cubicBezTo>
                <a:cubicBezTo>
                  <a:pt x="3063398" y="862490"/>
                  <a:pt x="3506195" y="417917"/>
                  <a:pt x="4052412" y="417917"/>
                </a:cubicBezTo>
                <a:close/>
                <a:moveTo>
                  <a:pt x="518710" y="212"/>
                </a:moveTo>
                <a:cubicBezTo>
                  <a:pt x="648229" y="3966"/>
                  <a:pt x="776810" y="57460"/>
                  <a:pt x="874419" y="158816"/>
                </a:cubicBezTo>
                <a:cubicBezTo>
                  <a:pt x="874419" y="158816"/>
                  <a:pt x="874419" y="158816"/>
                  <a:pt x="3340918" y="2625161"/>
                </a:cubicBezTo>
                <a:cubicBezTo>
                  <a:pt x="3340918" y="2625161"/>
                  <a:pt x="3340918" y="2625161"/>
                  <a:pt x="4790033" y="2625161"/>
                </a:cubicBezTo>
                <a:lnTo>
                  <a:pt x="7241515" y="158816"/>
                </a:lnTo>
                <a:cubicBezTo>
                  <a:pt x="7432978" y="-43897"/>
                  <a:pt x="7755838" y="-55159"/>
                  <a:pt x="7958564" y="140047"/>
                </a:cubicBezTo>
                <a:cubicBezTo>
                  <a:pt x="8161290" y="331498"/>
                  <a:pt x="8168798" y="654338"/>
                  <a:pt x="7977335" y="857051"/>
                </a:cubicBezTo>
                <a:cubicBezTo>
                  <a:pt x="7977335" y="857051"/>
                  <a:pt x="7977335" y="857051"/>
                  <a:pt x="5398210" y="3439768"/>
                </a:cubicBezTo>
                <a:cubicBezTo>
                  <a:pt x="5398210" y="3439768"/>
                  <a:pt x="5398210" y="3439768"/>
                  <a:pt x="5401965" y="11998771"/>
                </a:cubicBezTo>
                <a:cubicBezTo>
                  <a:pt x="5401965" y="12306594"/>
                  <a:pt x="5154188" y="12554355"/>
                  <a:pt x="4846345" y="12554355"/>
                </a:cubicBezTo>
                <a:cubicBezTo>
                  <a:pt x="4538502" y="12554355"/>
                  <a:pt x="4286972" y="12306594"/>
                  <a:pt x="4286972" y="11998771"/>
                </a:cubicBezTo>
                <a:cubicBezTo>
                  <a:pt x="4286972" y="11998771"/>
                  <a:pt x="4286972" y="11998771"/>
                  <a:pt x="4283218" y="7355136"/>
                </a:cubicBezTo>
                <a:cubicBezTo>
                  <a:pt x="4283218" y="7355136"/>
                  <a:pt x="4283218" y="7355136"/>
                  <a:pt x="3832716" y="7355136"/>
                </a:cubicBezTo>
                <a:cubicBezTo>
                  <a:pt x="3832716" y="7355136"/>
                  <a:pt x="3832716" y="7355136"/>
                  <a:pt x="3832716" y="11998771"/>
                </a:cubicBezTo>
                <a:cubicBezTo>
                  <a:pt x="3832716" y="12306594"/>
                  <a:pt x="3581186" y="12554355"/>
                  <a:pt x="3273343" y="12554355"/>
                </a:cubicBezTo>
                <a:cubicBezTo>
                  <a:pt x="2965500" y="12554355"/>
                  <a:pt x="2717723" y="12306594"/>
                  <a:pt x="2717723" y="11998771"/>
                </a:cubicBezTo>
                <a:cubicBezTo>
                  <a:pt x="2717723" y="11998771"/>
                  <a:pt x="2717723" y="11998771"/>
                  <a:pt x="2717723" y="3439768"/>
                </a:cubicBezTo>
                <a:cubicBezTo>
                  <a:pt x="2717723" y="3439768"/>
                  <a:pt x="2717723" y="3439768"/>
                  <a:pt x="138599" y="857051"/>
                </a:cubicBezTo>
                <a:cubicBezTo>
                  <a:pt x="-52865" y="654338"/>
                  <a:pt x="-45356" y="331498"/>
                  <a:pt x="157370" y="140047"/>
                </a:cubicBezTo>
                <a:cubicBezTo>
                  <a:pt x="258733" y="42444"/>
                  <a:pt x="389191" y="-3542"/>
                  <a:pt x="518710" y="2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182194F2-EBF2-4135-A87B-E2BF7E7617AF}"/>
              </a:ext>
            </a:extLst>
          </p:cNvPr>
          <p:cNvSpPr txBox="1"/>
          <p:nvPr/>
        </p:nvSpPr>
        <p:spPr>
          <a:xfrm>
            <a:off x="2527113" y="1450415"/>
            <a:ext cx="3767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社会、商业资源整合</a:t>
            </a:r>
          </a:p>
        </p:txBody>
      </p:sp>
    </p:spTree>
    <p:extLst>
      <p:ext uri="{BB962C8B-B14F-4D97-AF65-F5344CB8AC3E}">
        <p14:creationId xmlns:p14="http://schemas.microsoft.com/office/powerpoint/2010/main" val="669200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>
            <a:extLst>
              <a:ext uri="{FF2B5EF4-FFF2-40B4-BE49-F238E27FC236}">
                <a16:creationId xmlns:a16="http://schemas.microsoft.com/office/drawing/2014/main" id="{00920DAF-83D4-4CBD-B085-437E6BCBD1B2}"/>
              </a:ext>
            </a:extLst>
          </p:cNvPr>
          <p:cNvGrpSpPr/>
          <p:nvPr/>
        </p:nvGrpSpPr>
        <p:grpSpPr>
          <a:xfrm>
            <a:off x="2164076" y="2197312"/>
            <a:ext cx="469900" cy="3482339"/>
            <a:chOff x="2351403" y="2214285"/>
            <a:chExt cx="469900" cy="3482339"/>
          </a:xfrm>
        </p:grpSpPr>
        <p:sp>
          <p:nvSpPr>
            <p:cNvPr id="32" name="五边形 28">
              <a:extLst>
                <a:ext uri="{FF2B5EF4-FFF2-40B4-BE49-F238E27FC236}">
                  <a16:creationId xmlns:a16="http://schemas.microsoft.com/office/drawing/2014/main" id="{89D923C3-89ED-4A50-B48D-3378E35346D7}"/>
                </a:ext>
              </a:extLst>
            </p:cNvPr>
            <p:cNvSpPr/>
            <p:nvPr/>
          </p:nvSpPr>
          <p:spPr>
            <a:xfrm rot="16200000">
              <a:off x="845183" y="3720505"/>
              <a:ext cx="3482339" cy="469900"/>
            </a:xfrm>
            <a:prstGeom prst="homePlate">
              <a:avLst>
                <a:gd name="adj" fmla="val 0"/>
              </a:avLst>
            </a:prstGeom>
            <a:solidFill>
              <a:srgbClr val="F2AE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959BE8F-E7BA-4797-99A0-A7F0A383C8E8}"/>
                </a:ext>
              </a:extLst>
            </p:cNvPr>
            <p:cNvSpPr txBox="1"/>
            <p:nvPr/>
          </p:nvSpPr>
          <p:spPr>
            <a:xfrm>
              <a:off x="2359638" y="2467026"/>
              <a:ext cx="461665" cy="2962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智慧政务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E05A4FD1-6A0A-4B78-9F2F-2BC0E36D9DBC}"/>
              </a:ext>
            </a:extLst>
          </p:cNvPr>
          <p:cNvSpPr/>
          <p:nvPr/>
        </p:nvSpPr>
        <p:spPr>
          <a:xfrm>
            <a:off x="2164075" y="3621600"/>
            <a:ext cx="469901" cy="205805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五边形 28">
            <a:extLst>
              <a:ext uri="{FF2B5EF4-FFF2-40B4-BE49-F238E27FC236}">
                <a16:creationId xmlns:a16="http://schemas.microsoft.com/office/drawing/2014/main" id="{D6C4AEFD-8E5D-462B-BAA8-FC98224DDB65}"/>
              </a:ext>
            </a:extLst>
          </p:cNvPr>
          <p:cNvSpPr/>
          <p:nvPr/>
        </p:nvSpPr>
        <p:spPr>
          <a:xfrm rot="16200000">
            <a:off x="1695118" y="2660547"/>
            <a:ext cx="1424288" cy="469900"/>
          </a:xfrm>
          <a:prstGeom prst="homePlate">
            <a:avLst>
              <a:gd name="adj" fmla="val 0"/>
            </a:avLst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905CFB6-F71D-4944-B0CB-26F97248AD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针对性、定制化、深入化开发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A00B8B-E8C3-4F3F-992D-3DD802BEE1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zh-CN" altLang="en-US" dirty="0"/>
              <a:t>交钥匙给业主方</a:t>
            </a:r>
          </a:p>
        </p:txBody>
      </p:sp>
    </p:spTree>
    <p:extLst>
      <p:ext uri="{BB962C8B-B14F-4D97-AF65-F5344CB8AC3E}">
        <p14:creationId xmlns:p14="http://schemas.microsoft.com/office/powerpoint/2010/main" val="167376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Other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Other"/>
  <p:tag name="MH_ORDER" val="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1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Other"/>
  <p:tag name="MH_ORDER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1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1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1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1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17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18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1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Other"/>
  <p:tag name="MH_ORDER" val="2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SubTitle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Text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Text"/>
  <p:tag name="MH_ORDE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Text"/>
  <p:tag name="MH_ORDER" val="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SubTitle"/>
  <p:tag name="MH_ORDER" val="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Text"/>
  <p:tag name="MH_ORDER" val="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SubTitle"/>
  <p:tag name="MH_ORDER" val="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Text"/>
  <p:tag name="MH_ORDER" val="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8201003"/>
  <p:tag name="MH_LIBRARY" val="GRAPHIC"/>
  <p:tag name="MH_TYPE" val="SubTitle"/>
  <p:tag name="MH_ORDER" val="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Other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Other"/>
  <p:tag name="MH_ORDER" val="1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Other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Other"/>
  <p:tag name="MH_ORDER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Text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3132117"/>
  <p:tag name="MH_LIBRARY" val="GRAPHIC"/>
  <p:tag name="MH_TYPE" val="Other"/>
  <p:tag name="MH_ORDER" val="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4337</TotalTime>
  <Words>1206</Words>
  <Application>Microsoft Office PowerPoint</Application>
  <PresentationFormat>宽屏</PresentationFormat>
  <Paragraphs>346</Paragraphs>
  <Slides>31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5" baseType="lpstr">
      <vt:lpstr>Lato</vt:lpstr>
      <vt:lpstr>Microsoft JhengHei</vt:lpstr>
      <vt:lpstr>等线</vt:lpstr>
      <vt:lpstr>等线</vt:lpstr>
      <vt:lpstr>DengXian Light</vt:lpstr>
      <vt:lpstr>华文楷体</vt:lpstr>
      <vt:lpstr>宋体</vt:lpstr>
      <vt:lpstr>微软雅黑</vt:lpstr>
      <vt:lpstr>Arial</vt:lpstr>
      <vt:lpstr>Calibri</vt:lpstr>
      <vt:lpstr>Segoe UI Black</vt:lpstr>
      <vt:lpstr>Verdana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Nathan</dc:creator>
  <cp:lastModifiedBy> </cp:lastModifiedBy>
  <cp:revision>842</cp:revision>
  <dcterms:created xsi:type="dcterms:W3CDTF">2018-04-11T10:48:00Z</dcterms:created>
  <dcterms:modified xsi:type="dcterms:W3CDTF">2018-09-22T15:52:42Z</dcterms:modified>
</cp:coreProperties>
</file>